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7010400" cy="9296400"/>
  <p:embeddedFontLst>
    <p:embeddedFont>
      <p:font typeface="Open Sans Light"/>
      <p:regular r:id="rId14"/>
      <p:bold r:id="rId15"/>
      <p:italic r:id="rId16"/>
      <p:boldItalic r:id="rId17"/>
    </p:embeddedFont>
    <p:embeddedFont>
      <p:font typeface="Open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i7rcxA8sCldelxciSjkJo+BH8H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OpenSans-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OpenSansLight-bold.fntdata"/><Relationship Id="rId14" Type="http://schemas.openxmlformats.org/officeDocument/2006/relationships/font" Target="fonts/OpenSansLight-regular.fntdata"/><Relationship Id="rId17" Type="http://schemas.openxmlformats.org/officeDocument/2006/relationships/font" Target="fonts/OpenSansLight-boldItalic.fntdata"/><Relationship Id="rId16" Type="http://schemas.openxmlformats.org/officeDocument/2006/relationships/font" Target="fonts/OpenSansLight-italic.fntdata"/><Relationship Id="rId5" Type="http://schemas.openxmlformats.org/officeDocument/2006/relationships/slide" Target="slides/slide1.xml"/><Relationship Id="rId19" Type="http://schemas.openxmlformats.org/officeDocument/2006/relationships/font" Target="fonts/OpenSans-bold.fntdata"/><Relationship Id="rId6" Type="http://schemas.openxmlformats.org/officeDocument/2006/relationships/slide" Target="slides/slide2.xml"/><Relationship Id="rId18" Type="http://schemas.openxmlformats.org/officeDocument/2006/relationships/font" Target="fonts/OpenSans-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6: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35" name="Google Shape;35;p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2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25: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6: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158750" rtl="0" algn="l">
              <a:lnSpc>
                <a:spcPct val="100000"/>
              </a:lnSpc>
              <a:spcBef>
                <a:spcPts val="0"/>
              </a:spcBef>
              <a:spcAft>
                <a:spcPts val="0"/>
              </a:spcAft>
              <a:buSzPts val="1100"/>
              <a:buFont typeface="Arial"/>
              <a:buNone/>
            </a:pPr>
            <a:r>
              <a:rPr b="1" lang="en-US"/>
              <a:t>Delivery</a:t>
            </a:r>
            <a:endParaRPr/>
          </a:p>
          <a:p>
            <a:pPr indent="-298450" lvl="0" marL="457200" rtl="0" algn="l">
              <a:lnSpc>
                <a:spcPct val="100000"/>
              </a:lnSpc>
              <a:spcBef>
                <a:spcPts val="0"/>
              </a:spcBef>
              <a:spcAft>
                <a:spcPts val="0"/>
              </a:spcAft>
              <a:buSzPts val="1100"/>
              <a:buChar char="●"/>
            </a:pPr>
            <a:r>
              <a:rPr lang="en-US"/>
              <a:t>A diary doesn’t always record the writer’s private thoughts and feelings just for themselves.  Some are written as memoirs and historical records that are meant to be shared.</a:t>
            </a:r>
            <a:endParaRPr/>
          </a:p>
          <a:p>
            <a:pPr indent="-298450" lvl="0" marL="457200" rtl="0" algn="l">
              <a:lnSpc>
                <a:spcPct val="100000"/>
              </a:lnSpc>
              <a:spcBef>
                <a:spcPts val="0"/>
              </a:spcBef>
              <a:spcAft>
                <a:spcPts val="0"/>
              </a:spcAft>
              <a:buSzPts val="1100"/>
              <a:buChar char="●"/>
            </a:pPr>
            <a:r>
              <a:rPr lang="en-US"/>
              <a:t>While there may have been a specific audience for a letter, the writer may have intended the information to be shared with others.</a:t>
            </a:r>
            <a:endParaRPr/>
          </a:p>
          <a:p>
            <a:pPr indent="-298450" lvl="0" marL="457200" rtl="0" algn="l">
              <a:lnSpc>
                <a:spcPct val="100000"/>
              </a:lnSpc>
              <a:spcBef>
                <a:spcPts val="0"/>
              </a:spcBef>
              <a:spcAft>
                <a:spcPts val="0"/>
              </a:spcAft>
              <a:buSzPts val="1100"/>
              <a:buChar char="●"/>
            </a:pPr>
            <a:r>
              <a:rPr lang="en-US"/>
              <a:t>Speeches are usually given at planned events and may be later published.  Unless described as a lecture, which usually has an academic purpose, a speech usually has a social or political message.</a:t>
            </a:r>
            <a:endParaRPr/>
          </a:p>
          <a:p>
            <a:pPr indent="-298450" lvl="0" marL="457200" rtl="0" algn="l">
              <a:lnSpc>
                <a:spcPct val="100000"/>
              </a:lnSpc>
              <a:spcBef>
                <a:spcPts val="0"/>
              </a:spcBef>
              <a:spcAft>
                <a:spcPts val="0"/>
              </a:spcAft>
              <a:buSzPts val="1100"/>
              <a:buChar char="●"/>
            </a:pPr>
            <a:r>
              <a:rPr lang="en-US"/>
              <a:t>Essays can be of varying lengths and structures and are primarily directed toward a broad audience of interested readers.</a:t>
            </a:r>
            <a:endParaRPr/>
          </a:p>
          <a:p>
            <a:pPr indent="-298450" lvl="0" marL="457200" rtl="0" algn="l">
              <a:lnSpc>
                <a:spcPct val="100000"/>
              </a:lnSpc>
              <a:spcBef>
                <a:spcPts val="0"/>
              </a:spcBef>
              <a:spcAft>
                <a:spcPts val="0"/>
              </a:spcAft>
              <a:buSzPts val="1100"/>
              <a:buChar char="●"/>
            </a:pPr>
            <a:r>
              <a:rPr lang="en-US"/>
              <a:t>A foreword is information that the writer wants readers of a longer work to read first.  Oftentimes, it will set a frame for the work or emphasize themes or ideas the reader should anticipate.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27: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158750" rtl="0" algn="l">
              <a:lnSpc>
                <a:spcPct val="100000"/>
              </a:lnSpc>
              <a:spcBef>
                <a:spcPts val="0"/>
              </a:spcBef>
              <a:spcAft>
                <a:spcPts val="0"/>
              </a:spcAft>
              <a:buSzPts val="1100"/>
              <a:buFont typeface="Arial"/>
              <a:buNone/>
            </a:pPr>
            <a:r>
              <a:rPr b="1" lang="en-US"/>
              <a:t>Delivery</a:t>
            </a:r>
            <a:endParaRPr/>
          </a:p>
          <a:p>
            <a:pPr indent="-298450" lvl="0" marL="457200" rtl="0" algn="l">
              <a:lnSpc>
                <a:spcPct val="100000"/>
              </a:lnSpc>
              <a:spcBef>
                <a:spcPts val="0"/>
              </a:spcBef>
              <a:spcAft>
                <a:spcPts val="0"/>
              </a:spcAft>
              <a:buSzPts val="1100"/>
              <a:buChar char="●"/>
            </a:pPr>
            <a:r>
              <a:rPr lang="en-US"/>
              <a:t>Unfamiliar contexts and references:  One reason pre-20</a:t>
            </a:r>
            <a:r>
              <a:rPr baseline="30000" lang="en-US"/>
              <a:t>th</a:t>
            </a:r>
            <a:r>
              <a:rPr lang="en-US"/>
              <a:t> century texts are challenging is because society is very different than it was in previous centuries.  Keeping in mind how laws, institutions and values have changed over time can help you make sense of the society discussed in the passage and better understand the perspectives of the writer and audience.</a:t>
            </a:r>
            <a:endParaRPr/>
          </a:p>
          <a:p>
            <a:pPr indent="-298450" lvl="0" marL="457200" rtl="0" algn="l">
              <a:lnSpc>
                <a:spcPct val="100000"/>
              </a:lnSpc>
              <a:spcBef>
                <a:spcPts val="0"/>
              </a:spcBef>
              <a:spcAft>
                <a:spcPts val="0"/>
              </a:spcAft>
              <a:buSzPts val="1100"/>
              <a:buChar char="●"/>
            </a:pPr>
            <a:r>
              <a:rPr lang="en-US"/>
              <a:t>Challenging vocabulary:  Pre-20</a:t>
            </a:r>
            <a:r>
              <a:rPr baseline="30000" lang="en-US"/>
              <a:t>th</a:t>
            </a:r>
            <a:r>
              <a:rPr lang="en-US"/>
              <a:t> century writing often uses words that are unfamiliar today.  Ordinary writing of the time may sound more formal than modern texts because many words have fallen out of use.  When looking up definitions of older words, consider the definitions that would have been used during the time period of the excerpt.  </a:t>
            </a:r>
            <a:endParaRPr/>
          </a:p>
          <a:p>
            <a:pPr indent="-298450" lvl="0" marL="457200" rtl="0" algn="l">
              <a:lnSpc>
                <a:spcPct val="100000"/>
              </a:lnSpc>
              <a:spcBef>
                <a:spcPts val="0"/>
              </a:spcBef>
              <a:spcAft>
                <a:spcPts val="0"/>
              </a:spcAft>
              <a:buSzPts val="1100"/>
              <a:buChar char="●"/>
            </a:pPr>
            <a:r>
              <a:rPr lang="en-US"/>
              <a:t>Complex sentences and lengthy paragraphs:  Modern texts have been written for audiences with shorter attention spans and less time to read.  Longer sentences and paragraphs were typical of pre-20</a:t>
            </a:r>
            <a:r>
              <a:rPr baseline="30000" lang="en-US"/>
              <a:t>th</a:t>
            </a:r>
            <a:r>
              <a:rPr lang="en-US"/>
              <a:t> century writing because reading was a common pastime and audiences were familiar with this style.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28: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2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29: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158750" rtl="0" algn="l">
              <a:lnSpc>
                <a:spcPct val="100000"/>
              </a:lnSpc>
              <a:spcBef>
                <a:spcPts val="0"/>
              </a:spcBef>
              <a:spcAft>
                <a:spcPts val="0"/>
              </a:spcAft>
              <a:buSzPts val="1100"/>
              <a:buFont typeface="Arial"/>
              <a:buNone/>
            </a:pPr>
            <a:r>
              <a:rPr b="1" lang="en-US"/>
              <a:t>Delivery:</a:t>
            </a:r>
            <a:endParaRPr/>
          </a:p>
          <a:p>
            <a:pPr indent="-298450" lvl="0" marL="457200" rtl="0" algn="l">
              <a:lnSpc>
                <a:spcPct val="100000"/>
              </a:lnSpc>
              <a:spcBef>
                <a:spcPts val="0"/>
              </a:spcBef>
              <a:spcAft>
                <a:spcPts val="0"/>
              </a:spcAft>
              <a:buSzPts val="1100"/>
              <a:buChar char="●"/>
            </a:pPr>
            <a:r>
              <a:rPr lang="en-US"/>
              <a:t>Footnotes:</a:t>
            </a:r>
            <a:endParaRPr/>
          </a:p>
          <a:p>
            <a:pPr indent="-298450" lvl="1" marL="914400" rtl="0" algn="l">
              <a:lnSpc>
                <a:spcPct val="100000"/>
              </a:lnSpc>
              <a:spcBef>
                <a:spcPts val="0"/>
              </a:spcBef>
              <a:spcAft>
                <a:spcPts val="0"/>
              </a:spcAft>
              <a:buSzPts val="1100"/>
              <a:buChar char="○"/>
            </a:pPr>
            <a:r>
              <a:rPr lang="en-US"/>
              <a:t>Numbered footnotes may appear at the bottom of the page and match references in the text.</a:t>
            </a:r>
            <a:endParaRPr/>
          </a:p>
          <a:p>
            <a:pPr indent="-298450" lvl="1" marL="914400" rtl="0" algn="l">
              <a:lnSpc>
                <a:spcPct val="100000"/>
              </a:lnSpc>
              <a:spcBef>
                <a:spcPts val="0"/>
              </a:spcBef>
              <a:spcAft>
                <a:spcPts val="0"/>
              </a:spcAft>
              <a:buSzPts val="1100"/>
              <a:buChar char="○"/>
            </a:pPr>
            <a:r>
              <a:rPr lang="en-US"/>
              <a:t>Footnotes are not part of the author’s original presentation of a text.  They are added by publishers to help readers understand references or terms.  </a:t>
            </a:r>
            <a:endParaRPr/>
          </a:p>
          <a:p>
            <a:pPr indent="-298450" lvl="1" marL="914400" rtl="0" algn="l">
              <a:lnSpc>
                <a:spcPct val="100000"/>
              </a:lnSpc>
              <a:spcBef>
                <a:spcPts val="0"/>
              </a:spcBef>
              <a:spcAft>
                <a:spcPts val="0"/>
              </a:spcAft>
              <a:buSzPts val="1100"/>
              <a:buChar char="○"/>
            </a:pPr>
            <a:r>
              <a:rPr lang="en-US"/>
              <a:t>If an unfamiliar reference or term is NOT included in the footnotes, either there is enough context to understand it or a full understanding of it is not needed to interpret the author’s message.</a:t>
            </a:r>
            <a:endParaRPr/>
          </a:p>
          <a:p>
            <a:pPr indent="0" lvl="0" marL="15875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t>Paragraphs:</a:t>
            </a:r>
            <a:endParaRPr/>
          </a:p>
          <a:p>
            <a:pPr indent="-298450" lvl="1" marL="914400" rtl="0" algn="l">
              <a:lnSpc>
                <a:spcPct val="100000"/>
              </a:lnSpc>
              <a:spcBef>
                <a:spcPts val="0"/>
              </a:spcBef>
              <a:spcAft>
                <a:spcPts val="0"/>
              </a:spcAft>
              <a:buSzPts val="1100"/>
              <a:buChar char="○"/>
            </a:pPr>
            <a:r>
              <a:rPr lang="en-US"/>
              <a:t>Take note of the number and length of paragraphs. </a:t>
            </a:r>
            <a:endParaRPr/>
          </a:p>
          <a:p>
            <a:pPr indent="-298450" lvl="1" marL="914400" rtl="0" algn="l">
              <a:lnSpc>
                <a:spcPct val="100000"/>
              </a:lnSpc>
              <a:spcBef>
                <a:spcPts val="0"/>
              </a:spcBef>
              <a:spcAft>
                <a:spcPts val="0"/>
              </a:spcAft>
              <a:buSzPts val="1100"/>
              <a:buChar char="○"/>
            </a:pPr>
            <a:r>
              <a:rPr lang="en-US"/>
              <a:t>Occasionally, a passage consists of one or two very long paragraphs.  In that case, you should be prepared to stop a few sentences into the first paragraphs and reflect on the author’s introductory ideas.  As you continue, look for places to separate long paragraphs into shorter ones.</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t>Introductory information:</a:t>
            </a:r>
            <a:endParaRPr/>
          </a:p>
          <a:p>
            <a:pPr indent="-298450" lvl="1" marL="914400" rtl="0" algn="l">
              <a:lnSpc>
                <a:spcPct val="100000"/>
              </a:lnSpc>
              <a:spcBef>
                <a:spcPts val="0"/>
              </a:spcBef>
              <a:spcAft>
                <a:spcPts val="0"/>
              </a:spcAft>
              <a:buSzPts val="1100"/>
              <a:buChar char="○"/>
            </a:pPr>
            <a:r>
              <a:rPr lang="en-US"/>
              <a:t>Always read this information before reading the excerpt.  It contains information about the rhetorical situation, which is critical to understanding the argument.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0:notes"/>
          <p:cNvSpPr txBox="1"/>
          <p:nvPr>
            <p:ph idx="1" type="body"/>
          </p:nvPr>
        </p:nvSpPr>
        <p:spPr>
          <a:xfrm>
            <a:off x="701040" y="4415790"/>
            <a:ext cx="5608320" cy="4183380"/>
          </a:xfrm>
          <a:prstGeom prst="rect">
            <a:avLst/>
          </a:prstGeom>
        </p:spPr>
        <p:txBody>
          <a:bodyPr anchorCtr="0" anchor="t" bIns="93150" lIns="93150" spcFirstLastPara="1" rIns="93150" wrap="square" tIns="93150">
            <a:noAutofit/>
          </a:bodyPr>
          <a:lstStyle/>
          <a:p>
            <a:pPr indent="0" lvl="0" marL="0" rtl="0" algn="l">
              <a:spcBef>
                <a:spcPts val="0"/>
              </a:spcBef>
              <a:spcAft>
                <a:spcPts val="0"/>
              </a:spcAft>
              <a:buNone/>
            </a:pPr>
            <a:r>
              <a:t/>
            </a:r>
            <a:endParaRPr/>
          </a:p>
        </p:txBody>
      </p:sp>
      <p:sp>
        <p:nvSpPr>
          <p:cNvPr id="133" name="Google Shape;133;p30: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3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31: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158750" rtl="0" algn="l">
              <a:lnSpc>
                <a:spcPct val="100000"/>
              </a:lnSpc>
              <a:spcBef>
                <a:spcPts val="0"/>
              </a:spcBef>
              <a:spcAft>
                <a:spcPts val="0"/>
              </a:spcAft>
              <a:buSzPts val="1100"/>
              <a:buFont typeface="Arial"/>
              <a:buNone/>
            </a:pPr>
            <a:r>
              <a:rPr b="1" lang="en-US"/>
              <a:t>Delivery:</a:t>
            </a:r>
            <a:endParaRPr/>
          </a:p>
          <a:p>
            <a:pPr indent="-298450" lvl="0" marL="457200" rtl="0" algn="l">
              <a:lnSpc>
                <a:spcPct val="100000"/>
              </a:lnSpc>
              <a:spcBef>
                <a:spcPts val="0"/>
              </a:spcBef>
              <a:spcAft>
                <a:spcPts val="0"/>
              </a:spcAft>
              <a:buSzPts val="1100"/>
              <a:buChar char="●"/>
            </a:pPr>
            <a:r>
              <a:rPr lang="en-US"/>
              <a:t>Author</a:t>
            </a:r>
            <a:endParaRPr/>
          </a:p>
          <a:p>
            <a:pPr indent="-298450" lvl="1" marL="914400" rtl="0" algn="l">
              <a:lnSpc>
                <a:spcPct val="100000"/>
              </a:lnSpc>
              <a:spcBef>
                <a:spcPts val="0"/>
              </a:spcBef>
              <a:spcAft>
                <a:spcPts val="0"/>
              </a:spcAft>
              <a:buSzPts val="1100"/>
              <a:buChar char="○"/>
            </a:pPr>
            <a:r>
              <a:rPr lang="en-US"/>
              <a:t>Frederick Douglass is the author.  If you know about him, this information may give you a clue to his situation and motives.  Even if you are unfamiliar with Douglass, the passage will provide enough information for you to work with.</a:t>
            </a:r>
            <a:endParaRPr/>
          </a:p>
          <a:p>
            <a:pPr indent="-298450" lvl="0" marL="457200" rtl="0" algn="l">
              <a:lnSpc>
                <a:spcPct val="100000"/>
              </a:lnSpc>
              <a:spcBef>
                <a:spcPts val="0"/>
              </a:spcBef>
              <a:spcAft>
                <a:spcPts val="0"/>
              </a:spcAft>
              <a:buSzPts val="1100"/>
              <a:buChar char="●"/>
            </a:pPr>
            <a:r>
              <a:rPr lang="en-US"/>
              <a:t>Audience</a:t>
            </a:r>
            <a:endParaRPr/>
          </a:p>
          <a:p>
            <a:pPr indent="-298450" lvl="1" marL="914400" rtl="0" algn="l">
              <a:lnSpc>
                <a:spcPct val="100000"/>
              </a:lnSpc>
              <a:spcBef>
                <a:spcPts val="0"/>
              </a:spcBef>
              <a:spcAft>
                <a:spcPts val="0"/>
              </a:spcAft>
              <a:buSzPts val="1100"/>
              <a:buChar char="○"/>
            </a:pPr>
            <a:r>
              <a:rPr lang="en-US"/>
              <a:t>The audience is those assembled in the public meeting hall and the later readers of Douglass’ newspaper.  </a:t>
            </a:r>
            <a:endParaRPr/>
          </a:p>
          <a:p>
            <a:pPr indent="-298450" lvl="0" marL="457200" rtl="0" algn="l">
              <a:lnSpc>
                <a:spcPct val="100000"/>
              </a:lnSpc>
              <a:spcBef>
                <a:spcPts val="0"/>
              </a:spcBef>
              <a:spcAft>
                <a:spcPts val="0"/>
              </a:spcAft>
              <a:buSzPts val="1100"/>
              <a:buChar char="●"/>
            </a:pPr>
            <a:r>
              <a:rPr lang="en-US"/>
              <a:t>Occasion</a:t>
            </a:r>
            <a:endParaRPr/>
          </a:p>
          <a:p>
            <a:pPr indent="-298450" lvl="1" marL="914400" rtl="0" algn="l">
              <a:lnSpc>
                <a:spcPct val="100000"/>
              </a:lnSpc>
              <a:spcBef>
                <a:spcPts val="0"/>
              </a:spcBef>
              <a:spcAft>
                <a:spcPts val="0"/>
              </a:spcAft>
              <a:buSzPts val="1100"/>
              <a:buChar char="○"/>
            </a:pPr>
            <a:r>
              <a:rPr lang="en-US"/>
              <a:t>A public meeting is the occasion but the purpose of it is unclear from this introduction.</a:t>
            </a:r>
            <a:endParaRPr/>
          </a:p>
          <a:p>
            <a:pPr indent="-298450" lvl="0" marL="457200" rtl="0" algn="l">
              <a:lnSpc>
                <a:spcPct val="100000"/>
              </a:lnSpc>
              <a:spcBef>
                <a:spcPts val="0"/>
              </a:spcBef>
              <a:spcAft>
                <a:spcPts val="0"/>
              </a:spcAft>
              <a:buSzPts val="1100"/>
              <a:buChar char="●"/>
            </a:pPr>
            <a:r>
              <a:rPr lang="en-US"/>
              <a:t>Date</a:t>
            </a:r>
            <a:endParaRPr/>
          </a:p>
          <a:p>
            <a:pPr indent="-298450" lvl="1" marL="914400" rtl="0" algn="l">
              <a:lnSpc>
                <a:spcPct val="100000"/>
              </a:lnSpc>
              <a:spcBef>
                <a:spcPts val="0"/>
              </a:spcBef>
              <a:spcAft>
                <a:spcPts val="0"/>
              </a:spcAft>
              <a:buSzPts val="1100"/>
              <a:buChar char="○"/>
            </a:pPr>
            <a:r>
              <a:rPr lang="en-US"/>
              <a:t>December 1860</a:t>
            </a:r>
            <a:endParaRPr/>
          </a:p>
          <a:p>
            <a:pPr indent="-298450" lvl="0" marL="457200" rtl="0" algn="l">
              <a:lnSpc>
                <a:spcPct val="100000"/>
              </a:lnSpc>
              <a:spcBef>
                <a:spcPts val="0"/>
              </a:spcBef>
              <a:spcAft>
                <a:spcPts val="0"/>
              </a:spcAft>
              <a:buSzPts val="1100"/>
              <a:buChar char="●"/>
            </a:pPr>
            <a:r>
              <a:rPr lang="en-US"/>
              <a:t>Context</a:t>
            </a:r>
            <a:endParaRPr/>
          </a:p>
          <a:p>
            <a:pPr indent="-298450" lvl="1" marL="914400" rtl="0" algn="l">
              <a:lnSpc>
                <a:spcPct val="100000"/>
              </a:lnSpc>
              <a:spcBef>
                <a:spcPts val="0"/>
              </a:spcBef>
              <a:spcAft>
                <a:spcPts val="0"/>
              </a:spcAft>
              <a:buSzPts val="1100"/>
              <a:buChar char="○"/>
            </a:pPr>
            <a:r>
              <a:rPr lang="en-US"/>
              <a:t>The date is an important clue to the social and political context of this speech.  December 1860 was just after the election of Abraham Lincoln, an important factor leading into the beginning of the Civil War in April 1861.  The audience in Boston, Massachusetts would likely have been supporters of abolition.</a:t>
            </a:r>
            <a:endParaRPr/>
          </a:p>
          <a:p>
            <a:pPr indent="-298450" lvl="0" marL="457200" rtl="0" algn="l">
              <a:lnSpc>
                <a:spcPct val="100000"/>
              </a:lnSpc>
              <a:spcBef>
                <a:spcPts val="0"/>
              </a:spcBef>
              <a:spcAft>
                <a:spcPts val="0"/>
              </a:spcAft>
              <a:buSzPts val="1100"/>
              <a:buChar char="●"/>
            </a:pPr>
            <a:r>
              <a:rPr lang="en-US"/>
              <a:t>Exigence and Purpose:  The introductory information rarely indicates the author’s exigence and purpose; usually you must determine them from reading the passage.</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32: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
        <p:nvSpPr>
          <p:cNvPr id="169" name="Google Shape;169;p3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 name="Shape 18"/>
        <p:cNvGrpSpPr/>
        <p:nvPr/>
      </p:nvGrpSpPr>
      <p:grpSpPr>
        <a:xfrm>
          <a:off x="0" y="0"/>
          <a:ext cx="0" cy="0"/>
          <a:chOff x="0" y="0"/>
          <a:chExt cx="0" cy="0"/>
        </a:xfrm>
      </p:grpSpPr>
      <p:sp>
        <p:nvSpPr>
          <p:cNvPr id="19" name="Google Shape;19;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2" name="Shape 22"/>
        <p:cNvGrpSpPr/>
        <p:nvPr/>
      </p:nvGrpSpPr>
      <p:grpSpPr>
        <a:xfrm>
          <a:off x="0" y="0"/>
          <a:ext cx="0" cy="0"/>
          <a:chOff x="0" y="0"/>
          <a:chExt cx="0" cy="0"/>
        </a:xfrm>
      </p:grpSpPr>
      <p:sp>
        <p:nvSpPr>
          <p:cNvPr id="23" name="Google Shape;23;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5" name="Google Shape;25;p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 Right" type="titleOnly">
  <p:cSld name="TITLE_ONLY">
    <p:bg>
      <p:bgPr>
        <a:blipFill>
          <a:blip r:embed="rId2">
            <a:alphaModFix amt="75067"/>
          </a:blip>
          <a:stretch>
            <a:fillRect/>
          </a:stretch>
        </a:blipFill>
      </p:bgPr>
    </p:bg>
    <p:spTree>
      <p:nvGrpSpPr>
        <p:cNvPr id="26" name="Shape 26"/>
        <p:cNvGrpSpPr/>
        <p:nvPr/>
      </p:nvGrpSpPr>
      <p:grpSpPr>
        <a:xfrm>
          <a:off x="0" y="0"/>
          <a:ext cx="0" cy="0"/>
          <a:chOff x="0" y="0"/>
          <a:chExt cx="0" cy="0"/>
        </a:xfrm>
      </p:grpSpPr>
      <p:sp>
        <p:nvSpPr>
          <p:cNvPr id="27" name="Google Shape;27;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8" name="Google Shape;28;p39"/>
          <p:cNvPicPr preferRelativeResize="0"/>
          <p:nvPr/>
        </p:nvPicPr>
        <p:blipFill rotWithShape="1">
          <a:blip r:embed="rId3">
            <a:alphaModFix/>
          </a:blip>
          <a:srcRect b="0" l="0" r="0" t="0"/>
          <a:stretch/>
        </p:blipFill>
        <p:spPr>
          <a:xfrm rot="9859872">
            <a:off x="8482475" y="-1960630"/>
            <a:ext cx="10153804" cy="11774155"/>
          </a:xfrm>
          <a:prstGeom prst="rect">
            <a:avLst/>
          </a:prstGeom>
          <a:noFill/>
          <a:ln>
            <a:noFill/>
          </a:ln>
        </p:spPr>
      </p:pic>
      <p:pic>
        <p:nvPicPr>
          <p:cNvPr descr="A picture containing clipart, metalware&#10;&#10;Description automatically generated" id="29" name="Google Shape;29;p39"/>
          <p:cNvPicPr preferRelativeResize="0"/>
          <p:nvPr/>
        </p:nvPicPr>
        <p:blipFill rotWithShape="1">
          <a:blip r:embed="rId4">
            <a:alphaModFix/>
          </a:blip>
          <a:srcRect b="0" l="0" r="0" t="0"/>
          <a:stretch/>
        </p:blipFill>
        <p:spPr>
          <a:xfrm>
            <a:off x="11259125" y="5938978"/>
            <a:ext cx="687453" cy="6874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 Left">
  <p:cSld name="Shape Left">
    <p:spTree>
      <p:nvGrpSpPr>
        <p:cNvPr id="30" name="Shape 30"/>
        <p:cNvGrpSpPr/>
        <p:nvPr/>
      </p:nvGrpSpPr>
      <p:grpSpPr>
        <a:xfrm>
          <a:off x="0" y="0"/>
          <a:ext cx="0" cy="0"/>
          <a:chOff x="0" y="0"/>
          <a:chExt cx="0" cy="0"/>
        </a:xfrm>
      </p:grpSpPr>
      <p:pic>
        <p:nvPicPr>
          <p:cNvPr id="31" name="Google Shape;31;p40"/>
          <p:cNvPicPr preferRelativeResize="0"/>
          <p:nvPr/>
        </p:nvPicPr>
        <p:blipFill rotWithShape="1">
          <a:blip r:embed="rId2">
            <a:alphaModFix/>
          </a:blip>
          <a:srcRect b="0" l="0" r="0" t="0"/>
          <a:stretch/>
        </p:blipFill>
        <p:spPr>
          <a:xfrm rot="3113070">
            <a:off x="-1233877" y="-7380249"/>
            <a:ext cx="10543595" cy="12478684"/>
          </a:xfrm>
          <a:prstGeom prst="rect">
            <a:avLst/>
          </a:prstGeom>
          <a:noFill/>
          <a:ln>
            <a:noFill/>
          </a:ln>
        </p:spPr>
      </p:pic>
      <p:sp>
        <p:nvSpPr>
          <p:cNvPr id="32" name="Google Shape;32;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1.png"/><Relationship Id="rId3" Type="http://schemas.openxmlformats.org/officeDocument/2006/relationships/slideLayout" Target="../slideLayouts/slideLayout1.xml"/><Relationship Id="rId4" Type="http://schemas.openxmlformats.org/officeDocument/2006/relationships/slideLayout" Target="../slideLayouts/slideLayout2.xml"/><Relationship Id="rId10" Type="http://schemas.openxmlformats.org/officeDocument/2006/relationships/theme" Target="../theme/theme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85000"/>
          </a:blip>
          <a:stretch>
            <a:fillRect/>
          </a:stretch>
        </a:blip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9797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979797"/>
              </a:buClr>
              <a:buSzPts val="1200"/>
              <a:buFont typeface="Calibri"/>
              <a:buNone/>
              <a:defRPr b="0" i="0" sz="1200" u="none" cap="none" strike="noStrike">
                <a:solidFill>
                  <a:srgbClr val="979797"/>
                </a:solidFill>
                <a:latin typeface="Calibri"/>
                <a:ea typeface="Calibri"/>
                <a:cs typeface="Calibri"/>
                <a:sym typeface="Calibri"/>
              </a:defRPr>
            </a:lvl1pPr>
            <a:lvl2pPr indent="0" lvl="1" marL="0" marR="0" rtl="0" algn="r">
              <a:spcBef>
                <a:spcPts val="0"/>
              </a:spcBef>
              <a:spcAft>
                <a:spcPts val="0"/>
              </a:spcAft>
              <a:buClr>
                <a:srgbClr val="979797"/>
              </a:buClr>
              <a:buSzPts val="1200"/>
              <a:buFont typeface="Calibri"/>
              <a:buNone/>
              <a:defRPr b="0" i="0" sz="1200" u="none" cap="none" strike="noStrike">
                <a:solidFill>
                  <a:srgbClr val="979797"/>
                </a:solidFill>
                <a:latin typeface="Calibri"/>
                <a:ea typeface="Calibri"/>
                <a:cs typeface="Calibri"/>
                <a:sym typeface="Calibri"/>
              </a:defRPr>
            </a:lvl2pPr>
            <a:lvl3pPr indent="0" lvl="2" marL="0" marR="0" rtl="0" algn="r">
              <a:spcBef>
                <a:spcPts val="0"/>
              </a:spcBef>
              <a:spcAft>
                <a:spcPts val="0"/>
              </a:spcAft>
              <a:buClr>
                <a:srgbClr val="979797"/>
              </a:buClr>
              <a:buSzPts val="1200"/>
              <a:buFont typeface="Calibri"/>
              <a:buNone/>
              <a:defRPr b="0" i="0" sz="1200" u="none" cap="none" strike="noStrike">
                <a:solidFill>
                  <a:srgbClr val="979797"/>
                </a:solidFill>
                <a:latin typeface="Calibri"/>
                <a:ea typeface="Calibri"/>
                <a:cs typeface="Calibri"/>
                <a:sym typeface="Calibri"/>
              </a:defRPr>
            </a:lvl3pPr>
            <a:lvl4pPr indent="0" lvl="3" marL="0" marR="0" rtl="0" algn="r">
              <a:spcBef>
                <a:spcPts val="0"/>
              </a:spcBef>
              <a:spcAft>
                <a:spcPts val="0"/>
              </a:spcAft>
              <a:buClr>
                <a:srgbClr val="979797"/>
              </a:buClr>
              <a:buSzPts val="1200"/>
              <a:buFont typeface="Calibri"/>
              <a:buNone/>
              <a:defRPr b="0" i="0" sz="1200" u="none" cap="none" strike="noStrike">
                <a:solidFill>
                  <a:srgbClr val="979797"/>
                </a:solidFill>
                <a:latin typeface="Calibri"/>
                <a:ea typeface="Calibri"/>
                <a:cs typeface="Calibri"/>
                <a:sym typeface="Calibri"/>
              </a:defRPr>
            </a:lvl4pPr>
            <a:lvl5pPr indent="0" lvl="4" marL="0" marR="0" rtl="0" algn="r">
              <a:spcBef>
                <a:spcPts val="0"/>
              </a:spcBef>
              <a:spcAft>
                <a:spcPts val="0"/>
              </a:spcAft>
              <a:buClr>
                <a:srgbClr val="979797"/>
              </a:buClr>
              <a:buSzPts val="1200"/>
              <a:buFont typeface="Calibri"/>
              <a:buNone/>
              <a:defRPr b="0" i="0" sz="1200" u="none" cap="none" strike="noStrike">
                <a:solidFill>
                  <a:srgbClr val="979797"/>
                </a:solidFill>
                <a:latin typeface="Calibri"/>
                <a:ea typeface="Calibri"/>
                <a:cs typeface="Calibri"/>
                <a:sym typeface="Calibri"/>
              </a:defRPr>
            </a:lvl5pPr>
            <a:lvl6pPr indent="0" lvl="5" marL="0" marR="0" rtl="0" algn="r">
              <a:spcBef>
                <a:spcPts val="0"/>
              </a:spcBef>
              <a:spcAft>
                <a:spcPts val="0"/>
              </a:spcAft>
              <a:buClr>
                <a:srgbClr val="979797"/>
              </a:buClr>
              <a:buSzPts val="1200"/>
              <a:buFont typeface="Calibri"/>
              <a:buNone/>
              <a:defRPr b="0" i="0" sz="1200" u="none" cap="none" strike="noStrike">
                <a:solidFill>
                  <a:srgbClr val="979797"/>
                </a:solidFill>
                <a:latin typeface="Calibri"/>
                <a:ea typeface="Calibri"/>
                <a:cs typeface="Calibri"/>
                <a:sym typeface="Calibri"/>
              </a:defRPr>
            </a:lvl6pPr>
            <a:lvl7pPr indent="0" lvl="6" marL="0" marR="0" rtl="0" algn="r">
              <a:spcBef>
                <a:spcPts val="0"/>
              </a:spcBef>
              <a:spcAft>
                <a:spcPts val="0"/>
              </a:spcAft>
              <a:buClr>
                <a:srgbClr val="979797"/>
              </a:buClr>
              <a:buSzPts val="1200"/>
              <a:buFont typeface="Calibri"/>
              <a:buNone/>
              <a:defRPr b="0" i="0" sz="1200" u="none" cap="none" strike="noStrike">
                <a:solidFill>
                  <a:srgbClr val="979797"/>
                </a:solidFill>
                <a:latin typeface="Calibri"/>
                <a:ea typeface="Calibri"/>
                <a:cs typeface="Calibri"/>
                <a:sym typeface="Calibri"/>
              </a:defRPr>
            </a:lvl7pPr>
            <a:lvl8pPr indent="0" lvl="7" marL="0" marR="0" rtl="0" algn="r">
              <a:spcBef>
                <a:spcPts val="0"/>
              </a:spcBef>
              <a:spcAft>
                <a:spcPts val="0"/>
              </a:spcAft>
              <a:buClr>
                <a:srgbClr val="979797"/>
              </a:buClr>
              <a:buSzPts val="1200"/>
              <a:buFont typeface="Calibri"/>
              <a:buNone/>
              <a:defRPr b="0" i="0" sz="1200" u="none" cap="none" strike="noStrike">
                <a:solidFill>
                  <a:srgbClr val="979797"/>
                </a:solidFill>
                <a:latin typeface="Calibri"/>
                <a:ea typeface="Calibri"/>
                <a:cs typeface="Calibri"/>
                <a:sym typeface="Calibri"/>
              </a:defRPr>
            </a:lvl8pPr>
            <a:lvl9pPr indent="0" lvl="8" marL="0" marR="0" rtl="0" algn="r">
              <a:spcBef>
                <a:spcPts val="0"/>
              </a:spcBef>
              <a:spcAft>
                <a:spcPts val="0"/>
              </a:spcAft>
              <a:buClr>
                <a:srgbClr val="979797"/>
              </a:buClr>
              <a:buSzPts val="1200"/>
              <a:buFont typeface="Calibri"/>
              <a:buNone/>
              <a:defRPr b="0" i="0" sz="1200" u="none" cap="none" strike="noStrike">
                <a:solidFill>
                  <a:srgbClr val="979797"/>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Logo&#10;&#10;Description automatically generated" id="10" name="Google Shape;10;p33"/>
          <p:cNvPicPr preferRelativeResize="0"/>
          <p:nvPr/>
        </p:nvPicPr>
        <p:blipFill rotWithShape="1">
          <a:blip r:embed="rId2">
            <a:alphaModFix/>
          </a:blip>
          <a:srcRect b="0" l="0" r="0" t="0"/>
          <a:stretch/>
        </p:blipFill>
        <p:spPr>
          <a:xfrm>
            <a:off x="11260883" y="5933661"/>
            <a:ext cx="687132" cy="68713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1.png"/><Relationship Id="rId7" Type="http://schemas.openxmlformats.org/officeDocument/2006/relationships/image" Target="../media/image3.png"/><Relationship Id="rId8"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mt="88000"/>
          </a:blip>
          <a:stretch>
            <a:fillRect/>
          </a:stretch>
        </a:blipFill>
      </p:bgPr>
    </p:bg>
    <p:spTree>
      <p:nvGrpSpPr>
        <p:cNvPr id="36" name="Shape 36"/>
        <p:cNvGrpSpPr/>
        <p:nvPr/>
      </p:nvGrpSpPr>
      <p:grpSpPr>
        <a:xfrm>
          <a:off x="0" y="0"/>
          <a:ext cx="0" cy="0"/>
          <a:chOff x="0" y="0"/>
          <a:chExt cx="0" cy="0"/>
        </a:xfrm>
      </p:grpSpPr>
      <p:sp>
        <p:nvSpPr>
          <p:cNvPr id="37" name="Google Shape;37;p6"/>
          <p:cNvSpPr/>
          <p:nvPr/>
        </p:nvSpPr>
        <p:spPr>
          <a:xfrm rot="-5400000">
            <a:off x="4611548" y="-722454"/>
            <a:ext cx="2968906" cy="12192000"/>
          </a:xfrm>
          <a:prstGeom prst="rect">
            <a:avLst/>
          </a:prstGeom>
          <a:gradFill>
            <a:gsLst>
              <a:gs pos="0">
                <a:srgbClr val="2A2A2A">
                  <a:alpha val="49803"/>
                </a:srgbClr>
              </a:gs>
              <a:gs pos="99000">
                <a:srgbClr val="545454">
                  <a:alpha val="0"/>
                </a:srgbClr>
              </a:gs>
              <a:gs pos="100000">
                <a:srgbClr val="54545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6"/>
          <p:cNvSpPr/>
          <p:nvPr/>
        </p:nvSpPr>
        <p:spPr>
          <a:xfrm flipH="1" rot="4321370">
            <a:off x="1064460" y="-3787493"/>
            <a:ext cx="5942069" cy="9871017"/>
          </a:xfrm>
          <a:custGeom>
            <a:rect b="b" l="l" r="r" t="t"/>
            <a:pathLst>
              <a:path extrusionOk="0" h="9871017" w="5942069">
                <a:moveTo>
                  <a:pt x="1221838" y="215362"/>
                </a:moveTo>
                <a:cubicBezTo>
                  <a:pt x="3106549" y="-498274"/>
                  <a:pt x="4166264" y="616768"/>
                  <a:pt x="4420207" y="2765019"/>
                </a:cubicBezTo>
                <a:cubicBezTo>
                  <a:pt x="4674150" y="4913271"/>
                  <a:pt x="6834668" y="6528041"/>
                  <a:pt x="5522308" y="8473122"/>
                </a:cubicBezTo>
                <a:cubicBezTo>
                  <a:pt x="4209892" y="10418203"/>
                  <a:pt x="1317509" y="10188166"/>
                  <a:pt x="386343" y="8677126"/>
                </a:cubicBezTo>
                <a:cubicBezTo>
                  <a:pt x="-544824" y="7166086"/>
                  <a:pt x="645437" y="6041400"/>
                  <a:pt x="386343" y="4728123"/>
                </a:cubicBezTo>
                <a:cubicBezTo>
                  <a:pt x="127248" y="3414833"/>
                  <a:pt x="-662873" y="928975"/>
                  <a:pt x="1221838" y="215362"/>
                </a:cubicBezTo>
                <a:close/>
              </a:path>
            </a:pathLst>
          </a:custGeom>
          <a:solidFill>
            <a:srgbClr val="1E8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 name="Google Shape;39;p6"/>
          <p:cNvSpPr txBox="1"/>
          <p:nvPr>
            <p:ph type="ctrTitle"/>
          </p:nvPr>
        </p:nvSpPr>
        <p:spPr>
          <a:xfrm>
            <a:off x="684212" y="563418"/>
            <a:ext cx="8001000" cy="257547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10000"/>
              </a:lnSpc>
              <a:spcBef>
                <a:spcPts val="0"/>
              </a:spcBef>
              <a:spcAft>
                <a:spcPts val="600"/>
              </a:spcAft>
              <a:buClr>
                <a:schemeClr val="lt1"/>
              </a:buClr>
              <a:buSzPct val="242424"/>
              <a:buFont typeface="Open Sans"/>
              <a:buNone/>
            </a:pPr>
            <a:r>
              <a:rPr b="1" lang="en-US" sz="2200">
                <a:solidFill>
                  <a:schemeClr val="lt1"/>
                </a:solidFill>
                <a:latin typeface="Open Sans"/>
                <a:ea typeface="Open Sans"/>
                <a:cs typeface="Open Sans"/>
                <a:sym typeface="Open Sans"/>
              </a:rPr>
              <a:t> AP</a:t>
            </a:r>
            <a:r>
              <a:rPr b="1" baseline="30000" lang="en-US" sz="2000">
                <a:solidFill>
                  <a:schemeClr val="lt1"/>
                </a:solidFill>
                <a:latin typeface="Open Sans"/>
                <a:ea typeface="Open Sans"/>
                <a:cs typeface="Open Sans"/>
                <a:sym typeface="Open Sans"/>
              </a:rPr>
              <a:t>®</a:t>
            </a:r>
            <a:r>
              <a:rPr b="1" lang="en-US" sz="2200">
                <a:solidFill>
                  <a:schemeClr val="lt1"/>
                </a:solidFill>
                <a:latin typeface="Open Sans"/>
                <a:ea typeface="Open Sans"/>
                <a:cs typeface="Open Sans"/>
                <a:sym typeface="Open Sans"/>
              </a:rPr>
              <a:t> ENGLISH LANGUAGE AND COMPOSITION </a:t>
            </a:r>
            <a:br>
              <a:rPr b="1" lang="en-US" sz="2200">
                <a:solidFill>
                  <a:schemeClr val="lt1"/>
                </a:solidFill>
                <a:latin typeface="Open Sans"/>
                <a:ea typeface="Open Sans"/>
                <a:cs typeface="Open Sans"/>
                <a:sym typeface="Open Sans"/>
              </a:rPr>
            </a:br>
            <a:r>
              <a:rPr b="1" lang="en-US" sz="2200">
                <a:solidFill>
                  <a:schemeClr val="lt1"/>
                </a:solidFill>
                <a:latin typeface="Open Sans"/>
                <a:ea typeface="Open Sans"/>
                <a:cs typeface="Open Sans"/>
                <a:sym typeface="Open Sans"/>
              </a:rPr>
              <a:t> </a:t>
            </a:r>
            <a:br>
              <a:rPr lang="en-US" sz="2400">
                <a:solidFill>
                  <a:schemeClr val="lt1"/>
                </a:solidFill>
                <a:latin typeface="Open Sans"/>
                <a:ea typeface="Open Sans"/>
                <a:cs typeface="Open Sans"/>
                <a:sym typeface="Open Sans"/>
              </a:rPr>
            </a:br>
            <a:r>
              <a:rPr lang="en-US" sz="5800">
                <a:solidFill>
                  <a:schemeClr val="lt1"/>
                </a:solidFill>
                <a:latin typeface="Open Sans Light"/>
                <a:ea typeface="Open Sans Light"/>
                <a:cs typeface="Open Sans Light"/>
                <a:sym typeface="Open Sans Light"/>
              </a:rPr>
              <a:t>Reading Pre-20</a:t>
            </a:r>
            <a:r>
              <a:rPr baseline="30000" lang="en-US" sz="5800">
                <a:solidFill>
                  <a:schemeClr val="lt1"/>
                </a:solidFill>
                <a:latin typeface="Open Sans Light"/>
                <a:ea typeface="Open Sans Light"/>
                <a:cs typeface="Open Sans Light"/>
                <a:sym typeface="Open Sans Light"/>
              </a:rPr>
              <a:t>th</a:t>
            </a:r>
            <a:r>
              <a:rPr lang="en-US" sz="5800">
                <a:solidFill>
                  <a:schemeClr val="lt1"/>
                </a:solidFill>
                <a:latin typeface="Open Sans Light"/>
                <a:ea typeface="Open Sans Light"/>
                <a:cs typeface="Open Sans Light"/>
                <a:sym typeface="Open Sans Light"/>
              </a:rPr>
              <a:t> Century Prose Excerpts</a:t>
            </a:r>
            <a:endParaRPr sz="5800">
              <a:solidFill>
                <a:schemeClr val="lt1"/>
              </a:solidFill>
              <a:latin typeface="Open Sans Light"/>
              <a:ea typeface="Open Sans Light"/>
              <a:cs typeface="Open Sans Light"/>
              <a:sym typeface="Open Sans Light"/>
            </a:endParaRPr>
          </a:p>
        </p:txBody>
      </p:sp>
      <p:sp>
        <p:nvSpPr>
          <p:cNvPr id="40" name="Google Shape;40;p6"/>
          <p:cNvSpPr/>
          <p:nvPr/>
        </p:nvSpPr>
        <p:spPr>
          <a:xfrm rot="-7728882">
            <a:off x="2253781" y="5568170"/>
            <a:ext cx="2563802" cy="2794190"/>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 name="Google Shape;41;p6"/>
          <p:cNvSpPr/>
          <p:nvPr/>
        </p:nvSpPr>
        <p:spPr>
          <a:xfrm>
            <a:off x="742505" y="5235150"/>
            <a:ext cx="1067746" cy="1120044"/>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 clipart&#10;&#10;Description automatically generated" id="42" name="Google Shape;42;p6"/>
          <p:cNvPicPr preferRelativeResize="0"/>
          <p:nvPr/>
        </p:nvPicPr>
        <p:blipFill rotWithShape="1">
          <a:blip r:embed="rId4">
            <a:alphaModFix/>
          </a:blip>
          <a:srcRect b="0" l="0" r="0" t="0"/>
          <a:stretch/>
        </p:blipFill>
        <p:spPr>
          <a:xfrm>
            <a:off x="8306418" y="6044275"/>
            <a:ext cx="3506797" cy="500613"/>
          </a:xfrm>
          <a:prstGeom prst="rect">
            <a:avLst/>
          </a:prstGeom>
          <a:noFill/>
          <a:ln>
            <a:noFill/>
          </a:ln>
          <a:effectLst>
            <a:outerShdw blurRad="990600" sx="104000" rotWithShape="0" algn="ctr" sy="104000">
              <a:srgbClr val="000000"/>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500"/>
                                        <p:tgtEl>
                                          <p:spTgt spid="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4597"/>
          </a:blip>
          <a:stretch>
            <a:fillRect/>
          </a:stretch>
        </a:blipFill>
      </p:bgPr>
    </p:bg>
    <p:spTree>
      <p:nvGrpSpPr>
        <p:cNvPr id="46" name="Shape 46"/>
        <p:cNvGrpSpPr/>
        <p:nvPr/>
      </p:nvGrpSpPr>
      <p:grpSpPr>
        <a:xfrm>
          <a:off x="0" y="0"/>
          <a:ext cx="0" cy="0"/>
          <a:chOff x="0" y="0"/>
          <a:chExt cx="0" cy="0"/>
        </a:xfrm>
      </p:grpSpPr>
      <p:grpSp>
        <p:nvGrpSpPr>
          <p:cNvPr id="47" name="Google Shape;47;p25"/>
          <p:cNvGrpSpPr/>
          <p:nvPr/>
        </p:nvGrpSpPr>
        <p:grpSpPr>
          <a:xfrm>
            <a:off x="1098382" y="1174898"/>
            <a:ext cx="9075820" cy="4844907"/>
            <a:chOff x="1098382" y="1174898"/>
            <a:chExt cx="9075820" cy="4844907"/>
          </a:xfrm>
        </p:grpSpPr>
        <p:sp>
          <p:nvSpPr>
            <p:cNvPr id="48" name="Google Shape;48;p25"/>
            <p:cNvSpPr txBox="1"/>
            <p:nvPr/>
          </p:nvSpPr>
          <p:spPr>
            <a:xfrm>
              <a:off x="1487831" y="1419780"/>
              <a:ext cx="8686371" cy="4600025"/>
            </a:xfrm>
            <a:prstGeom prst="rect">
              <a:avLst/>
            </a:prstGeom>
            <a:noFill/>
            <a:ln>
              <a:noFill/>
            </a:ln>
          </p:spPr>
          <p:txBody>
            <a:bodyPr anchorCtr="0" anchor="t" bIns="34275" lIns="68575" spcFirstLastPara="1" rIns="68575" wrap="square" tIns="34275">
              <a:noAutofit/>
            </a:bodyPr>
            <a:lstStyle/>
            <a:p>
              <a:pPr indent="0" lvl="0" marL="0" marR="0" rtl="0" algn="l">
                <a:lnSpc>
                  <a:spcPct val="120000"/>
                </a:lnSpc>
                <a:spcBef>
                  <a:spcPts val="0"/>
                </a:spcBef>
                <a:spcAft>
                  <a:spcPts val="0"/>
                </a:spcAft>
                <a:buNone/>
              </a:pPr>
              <a:r>
                <a:rPr lang="en-US" sz="3600">
                  <a:solidFill>
                    <a:schemeClr val="dk2"/>
                  </a:solidFill>
                  <a:latin typeface="Open Sans"/>
                  <a:ea typeface="Open Sans"/>
                  <a:cs typeface="Open Sans"/>
                  <a:sym typeface="Open Sans"/>
                </a:rPr>
                <a:t>Reading texts published before </a:t>
              </a:r>
              <a:endParaRPr/>
            </a:p>
            <a:p>
              <a:pPr indent="0" lvl="0" marL="0" marR="0" rtl="0" algn="l">
                <a:lnSpc>
                  <a:spcPct val="120000"/>
                </a:lnSpc>
                <a:spcBef>
                  <a:spcPts val="0"/>
                </a:spcBef>
                <a:spcAft>
                  <a:spcPts val="0"/>
                </a:spcAft>
                <a:buNone/>
              </a:pPr>
              <a:r>
                <a:rPr lang="en-US" sz="3600">
                  <a:solidFill>
                    <a:schemeClr val="dk2"/>
                  </a:solidFill>
                  <a:latin typeface="Open Sans"/>
                  <a:ea typeface="Open Sans"/>
                  <a:cs typeface="Open Sans"/>
                  <a:sym typeface="Open Sans"/>
                </a:rPr>
                <a:t>1900 may be challenging for several reasons. By knowing a few strategies, you can make sense of the writer's ideas and successfully answer questions about them.</a:t>
              </a:r>
              <a:endParaRPr/>
            </a:p>
          </p:txBody>
        </p:sp>
        <p:cxnSp>
          <p:nvCxnSpPr>
            <p:cNvPr id="49" name="Google Shape;49;p25"/>
            <p:cNvCxnSpPr/>
            <p:nvPr/>
          </p:nvCxnSpPr>
          <p:spPr>
            <a:xfrm>
              <a:off x="1098382" y="1174898"/>
              <a:ext cx="0" cy="4529469"/>
            </a:xfrm>
            <a:prstGeom prst="straightConnector1">
              <a:avLst/>
            </a:prstGeom>
            <a:noFill/>
            <a:ln cap="flat" cmpd="sng" w="22225">
              <a:solidFill>
                <a:schemeClr val="accent1"/>
              </a:solidFill>
              <a:prstDash val="solid"/>
              <a:miter lim="800000"/>
              <a:headEnd len="sm" w="sm" type="none"/>
              <a:tailEnd len="sm" w="sm" type="none"/>
            </a:ln>
          </p:spPr>
        </p:cxnSp>
      </p:grpSp>
      <p:sp>
        <p:nvSpPr>
          <p:cNvPr id="50" name="Google Shape;50;p25"/>
          <p:cNvSpPr/>
          <p:nvPr/>
        </p:nvSpPr>
        <p:spPr>
          <a:xfrm rot="6421886">
            <a:off x="13599904" y="2239116"/>
            <a:ext cx="2707786" cy="4947469"/>
          </a:xfrm>
          <a:custGeom>
            <a:rect b="b" l="l" r="r" t="t"/>
            <a:pathLst>
              <a:path extrusionOk="0" h="11381015" w="7095726">
                <a:moveTo>
                  <a:pt x="1459045" y="248281"/>
                </a:moveTo>
                <a:cubicBezTo>
                  <a:pt x="3709673" y="-574523"/>
                  <a:pt x="4975133" y="711090"/>
                  <a:pt x="5278380" y="3187966"/>
                </a:cubicBezTo>
                <a:cubicBezTo>
                  <a:pt x="5581626" y="5664842"/>
                  <a:pt x="8161610" y="7526627"/>
                  <a:pt x="6594453" y="9769253"/>
                </a:cubicBezTo>
                <a:cubicBezTo>
                  <a:pt x="5027232" y="12011879"/>
                  <a:pt x="1573290" y="11746652"/>
                  <a:pt x="461337" y="10004464"/>
                </a:cubicBezTo>
                <a:cubicBezTo>
                  <a:pt x="-650616" y="8262277"/>
                  <a:pt x="770735" y="6965544"/>
                  <a:pt x="461337" y="5451371"/>
                </a:cubicBezTo>
                <a:cubicBezTo>
                  <a:pt x="151939" y="3937184"/>
                  <a:pt x="-791584" y="1071057"/>
                  <a:pt x="1459045" y="248281"/>
                </a:cubicBezTo>
                <a:close/>
              </a:path>
            </a:pathLst>
          </a:custGeom>
          <a:solidFill>
            <a:schemeClr val="accent2">
              <a:alpha val="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picture containing clipart, metalware&#10;&#10;Description automatically generated" id="51" name="Google Shape;51;p25"/>
          <p:cNvPicPr preferRelativeResize="0"/>
          <p:nvPr/>
        </p:nvPicPr>
        <p:blipFill rotWithShape="1">
          <a:blip r:embed="rId4">
            <a:alphaModFix/>
          </a:blip>
          <a:srcRect b="0" l="0" r="0" t="0"/>
          <a:stretch/>
        </p:blipFill>
        <p:spPr>
          <a:xfrm>
            <a:off x="11259125" y="5938978"/>
            <a:ext cx="687453" cy="687453"/>
          </a:xfrm>
          <a:prstGeom prst="rect">
            <a:avLst/>
          </a:prstGeom>
          <a:noFill/>
          <a:ln>
            <a:noFill/>
          </a:ln>
        </p:spPr>
      </p:pic>
      <p:sp>
        <p:nvSpPr>
          <p:cNvPr id="52" name="Google Shape;52;p25"/>
          <p:cNvSpPr/>
          <p:nvPr/>
        </p:nvSpPr>
        <p:spPr>
          <a:xfrm rot="9900000">
            <a:off x="10564746" y="1696251"/>
            <a:ext cx="617774" cy="673288"/>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 name="Google Shape;53;p25"/>
          <p:cNvSpPr/>
          <p:nvPr/>
        </p:nvSpPr>
        <p:spPr>
          <a:xfrm rot="1624569">
            <a:off x="10380995" y="677733"/>
            <a:ext cx="6168903" cy="9143697"/>
          </a:xfrm>
          <a:custGeom>
            <a:rect b="b" l="l" r="r" t="t"/>
            <a:pathLst>
              <a:path extrusionOk="0" h="9894461" w="6168903">
                <a:moveTo>
                  <a:pt x="1268478" y="215873"/>
                </a:moveTo>
                <a:cubicBezTo>
                  <a:pt x="3225136" y="-499458"/>
                  <a:pt x="4325305" y="618232"/>
                  <a:pt x="4588943" y="2771586"/>
                </a:cubicBezTo>
                <a:cubicBezTo>
                  <a:pt x="4852580" y="4924939"/>
                  <a:pt x="7095574" y="6543544"/>
                  <a:pt x="5733115" y="8493245"/>
                </a:cubicBezTo>
                <a:cubicBezTo>
                  <a:pt x="4370599" y="10442946"/>
                  <a:pt x="1367801" y="10212362"/>
                  <a:pt x="401088" y="8697733"/>
                </a:cubicBezTo>
                <a:cubicBezTo>
                  <a:pt x="-565625" y="7183105"/>
                  <a:pt x="670074" y="6055748"/>
                  <a:pt x="401088" y="4739351"/>
                </a:cubicBezTo>
                <a:cubicBezTo>
                  <a:pt x="132103" y="3422943"/>
                  <a:pt x="-688180" y="931181"/>
                  <a:pt x="1268478" y="215873"/>
                </a:cubicBezTo>
                <a:close/>
              </a:path>
            </a:pathLst>
          </a:custGeom>
          <a:solidFill>
            <a:srgbClr val="1E8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picture containing clipart, metalware&#10;&#10;Description automatically generated" id="54" name="Google Shape;54;p25"/>
          <p:cNvPicPr preferRelativeResize="0"/>
          <p:nvPr/>
        </p:nvPicPr>
        <p:blipFill rotWithShape="1">
          <a:blip r:embed="rId4">
            <a:alphaModFix/>
          </a:blip>
          <a:srcRect b="0" l="0" r="0" t="0"/>
          <a:stretch/>
        </p:blipFill>
        <p:spPr>
          <a:xfrm>
            <a:off x="11259125" y="5938978"/>
            <a:ext cx="687453" cy="687453"/>
          </a:xfrm>
          <a:prstGeom prst="rect">
            <a:avLst/>
          </a:prstGeom>
          <a:noFill/>
          <a:ln>
            <a:noFill/>
          </a:ln>
        </p:spPr>
      </p:pic>
      <p:sp>
        <p:nvSpPr>
          <p:cNvPr id="55" name="Google Shape;55;p25"/>
          <p:cNvSpPr/>
          <p:nvPr/>
        </p:nvSpPr>
        <p:spPr>
          <a:xfrm>
            <a:off x="10174202" y="-442108"/>
            <a:ext cx="1559089" cy="1605430"/>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
                                        </p:tgtEl>
                                        <p:attrNameLst>
                                          <p:attrName>style.visibility</p:attrName>
                                        </p:attrNameLst>
                                      </p:cBhvr>
                                      <p:to>
                                        <p:strVal val="visible"/>
                                      </p:to>
                                    </p:set>
                                    <p:animEffect filter="fade" transition="in">
                                      <p:cBhvr>
                                        <p:cTn dur="500"/>
                                        <p:tgtEl>
                                          <p:spTgt spid="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5067"/>
          </a:blip>
          <a:stretch>
            <a:fillRect/>
          </a:stretch>
        </a:blipFill>
      </p:bgPr>
    </p:bg>
    <p:spTree>
      <p:nvGrpSpPr>
        <p:cNvPr id="59" name="Shape 59"/>
        <p:cNvGrpSpPr/>
        <p:nvPr/>
      </p:nvGrpSpPr>
      <p:grpSpPr>
        <a:xfrm>
          <a:off x="0" y="0"/>
          <a:ext cx="0" cy="0"/>
          <a:chOff x="0" y="0"/>
          <a:chExt cx="0" cy="0"/>
        </a:xfrm>
      </p:grpSpPr>
      <p:sp>
        <p:nvSpPr>
          <p:cNvPr id="60" name="Google Shape;60;p26"/>
          <p:cNvSpPr/>
          <p:nvPr/>
        </p:nvSpPr>
        <p:spPr>
          <a:xfrm rot="-3140562">
            <a:off x="10075402" y="-1264081"/>
            <a:ext cx="3463177" cy="4923619"/>
          </a:xfrm>
          <a:custGeom>
            <a:rect b="b" l="l" r="r" t="t"/>
            <a:pathLst>
              <a:path extrusionOk="0" h="9062453" w="4106967">
                <a:moveTo>
                  <a:pt x="563066" y="730438"/>
                </a:moveTo>
                <a:cubicBezTo>
                  <a:pt x="2021299" y="-1021429"/>
                  <a:pt x="3151118" y="693061"/>
                  <a:pt x="3788749" y="2562691"/>
                </a:cubicBezTo>
                <a:cubicBezTo>
                  <a:pt x="4426380" y="4432321"/>
                  <a:pt x="4039819" y="6104848"/>
                  <a:pt x="3213128" y="7714635"/>
                </a:cubicBezTo>
                <a:cubicBezTo>
                  <a:pt x="2711672" y="8691102"/>
                  <a:pt x="1662946" y="9779548"/>
                  <a:pt x="803988" y="8433748"/>
                </a:cubicBezTo>
                <a:cubicBezTo>
                  <a:pt x="-168617" y="6948446"/>
                  <a:pt x="703773" y="6503453"/>
                  <a:pt x="463736" y="5411492"/>
                </a:cubicBezTo>
                <a:cubicBezTo>
                  <a:pt x="101099" y="3888237"/>
                  <a:pt x="-413027" y="1933406"/>
                  <a:pt x="563066" y="73043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 name="Google Shape;61;p26"/>
          <p:cNvSpPr/>
          <p:nvPr/>
        </p:nvSpPr>
        <p:spPr>
          <a:xfrm rot="9900000">
            <a:off x="7938078" y="-456453"/>
            <a:ext cx="966715" cy="1053587"/>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26"/>
          <p:cNvSpPr/>
          <p:nvPr/>
        </p:nvSpPr>
        <p:spPr>
          <a:xfrm flipH="1" rot="-752750">
            <a:off x="-2738880" y="2659779"/>
            <a:ext cx="3532691" cy="5666172"/>
          </a:xfrm>
          <a:custGeom>
            <a:rect b="b" l="l" r="r" t="t"/>
            <a:pathLst>
              <a:path extrusionOk="0" h="8791573" w="5481286">
                <a:moveTo>
                  <a:pt x="1127095" y="191830"/>
                </a:moveTo>
                <a:cubicBezTo>
                  <a:pt x="2865654" y="-443767"/>
                  <a:pt x="3843193" y="549340"/>
                  <a:pt x="4077444" y="2462669"/>
                </a:cubicBezTo>
                <a:cubicBezTo>
                  <a:pt x="4311695" y="4375999"/>
                  <a:pt x="6304673" y="5814186"/>
                  <a:pt x="5094081" y="7546563"/>
                </a:cubicBezTo>
                <a:cubicBezTo>
                  <a:pt x="3883438" y="9278940"/>
                  <a:pt x="1215347" y="9074059"/>
                  <a:pt x="356389" y="7728259"/>
                </a:cubicBezTo>
                <a:cubicBezTo>
                  <a:pt x="-502569" y="6382458"/>
                  <a:pt x="595392" y="5380762"/>
                  <a:pt x="356389" y="4211098"/>
                </a:cubicBezTo>
                <a:cubicBezTo>
                  <a:pt x="117386" y="3041423"/>
                  <a:pt x="-611464" y="827405"/>
                  <a:pt x="1127095" y="19183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3" name="Google Shape;63;p26"/>
          <p:cNvGrpSpPr/>
          <p:nvPr/>
        </p:nvGrpSpPr>
        <p:grpSpPr>
          <a:xfrm>
            <a:off x="677780" y="527544"/>
            <a:ext cx="10676020" cy="1600200"/>
            <a:chOff x="677780" y="527544"/>
            <a:chExt cx="10676020" cy="1600200"/>
          </a:xfrm>
        </p:grpSpPr>
        <p:cxnSp>
          <p:nvCxnSpPr>
            <p:cNvPr id="64" name="Google Shape;64;p26"/>
            <p:cNvCxnSpPr/>
            <p:nvPr/>
          </p:nvCxnSpPr>
          <p:spPr>
            <a:xfrm>
              <a:off x="677780" y="527544"/>
              <a:ext cx="0" cy="1600200"/>
            </a:xfrm>
            <a:prstGeom prst="straightConnector1">
              <a:avLst/>
            </a:prstGeom>
            <a:noFill/>
            <a:ln cap="flat" cmpd="sng" w="22225">
              <a:solidFill>
                <a:srgbClr val="1E88E5"/>
              </a:solidFill>
              <a:prstDash val="solid"/>
              <a:miter lim="800000"/>
              <a:headEnd len="sm" w="sm" type="none"/>
              <a:tailEnd len="sm" w="sm" type="none"/>
            </a:ln>
          </p:spPr>
        </p:cxnSp>
        <p:sp>
          <p:nvSpPr>
            <p:cNvPr id="65" name="Google Shape;65;p26"/>
            <p:cNvSpPr txBox="1"/>
            <p:nvPr/>
          </p:nvSpPr>
          <p:spPr>
            <a:xfrm>
              <a:off x="838200" y="554439"/>
              <a:ext cx="10515600" cy="1543001"/>
            </a:xfrm>
            <a:prstGeom prst="rect">
              <a:avLst/>
            </a:prstGeom>
            <a:noFill/>
            <a:ln>
              <a:noFill/>
            </a:ln>
          </p:spPr>
          <p:txBody>
            <a:bodyPr anchorCtr="0" anchor="ctr" bIns="45700" lIns="91425" spcFirstLastPara="1" rIns="91425" wrap="square" tIns="45700">
              <a:normAutofit/>
            </a:bodyPr>
            <a:lstStyle/>
            <a:p>
              <a:pPr indent="0" lvl="0" marL="0" marR="0" rtl="0" algn="l">
                <a:lnSpc>
                  <a:spcPct val="120000"/>
                </a:lnSpc>
                <a:spcBef>
                  <a:spcPts val="0"/>
                </a:spcBef>
                <a:spcAft>
                  <a:spcPts val="0"/>
                </a:spcAft>
                <a:buClr>
                  <a:schemeClr val="accent1"/>
                </a:buClr>
                <a:buSzPts val="4000"/>
                <a:buFont typeface="Open Sans Light"/>
                <a:buNone/>
              </a:pPr>
              <a:r>
                <a:rPr lang="en-US" sz="4000">
                  <a:solidFill>
                    <a:schemeClr val="accent1"/>
                  </a:solidFill>
                  <a:latin typeface="Open Sans Light"/>
                  <a:ea typeface="Open Sans Light"/>
                  <a:cs typeface="Open Sans Light"/>
                  <a:sym typeface="Open Sans Light"/>
                </a:rPr>
                <a:t>Examples of</a:t>
              </a:r>
              <a:endParaRPr/>
            </a:p>
            <a:p>
              <a:pPr indent="0" lvl="0" marL="0" marR="0" rtl="0" algn="l">
                <a:lnSpc>
                  <a:spcPct val="120000"/>
                </a:lnSpc>
                <a:spcBef>
                  <a:spcPts val="0"/>
                </a:spcBef>
                <a:spcAft>
                  <a:spcPts val="0"/>
                </a:spcAft>
                <a:buClr>
                  <a:schemeClr val="accent1"/>
                </a:buClr>
                <a:buSzPts val="4000"/>
                <a:buFont typeface="Open Sans Light"/>
                <a:buNone/>
              </a:pPr>
              <a:r>
                <a:rPr lang="en-US" sz="4000">
                  <a:solidFill>
                    <a:schemeClr val="accent1"/>
                  </a:solidFill>
                  <a:latin typeface="Open Sans Light"/>
                  <a:ea typeface="Open Sans Light"/>
                  <a:cs typeface="Open Sans Light"/>
                  <a:sym typeface="Open Sans Light"/>
                </a:rPr>
                <a:t>Pre-20</a:t>
              </a:r>
              <a:r>
                <a:rPr baseline="30000" lang="en-US" sz="4000">
                  <a:solidFill>
                    <a:schemeClr val="accent1"/>
                  </a:solidFill>
                  <a:latin typeface="Open Sans Light"/>
                  <a:ea typeface="Open Sans Light"/>
                  <a:cs typeface="Open Sans Light"/>
                  <a:sym typeface="Open Sans Light"/>
                </a:rPr>
                <a:t>th </a:t>
              </a:r>
              <a:r>
                <a:rPr lang="en-US" sz="4000">
                  <a:solidFill>
                    <a:schemeClr val="accent1"/>
                  </a:solidFill>
                  <a:latin typeface="Open Sans Light"/>
                  <a:ea typeface="Open Sans Light"/>
                  <a:cs typeface="Open Sans Light"/>
                  <a:sym typeface="Open Sans Light"/>
                </a:rPr>
                <a:t>Century Texts</a:t>
              </a:r>
              <a:endParaRPr/>
            </a:p>
          </p:txBody>
        </p:sp>
      </p:grpSp>
      <p:grpSp>
        <p:nvGrpSpPr>
          <p:cNvPr id="66" name="Google Shape;66;p26"/>
          <p:cNvGrpSpPr/>
          <p:nvPr/>
        </p:nvGrpSpPr>
        <p:grpSpPr>
          <a:xfrm>
            <a:off x="1281176" y="3130980"/>
            <a:ext cx="1589137" cy="1555951"/>
            <a:chOff x="1281176" y="3534390"/>
            <a:chExt cx="1589137" cy="1555951"/>
          </a:xfrm>
        </p:grpSpPr>
        <p:sp>
          <p:nvSpPr>
            <p:cNvPr id="67" name="Google Shape;67;p26"/>
            <p:cNvSpPr/>
            <p:nvPr/>
          </p:nvSpPr>
          <p:spPr>
            <a:xfrm>
              <a:off x="1281176" y="3534390"/>
              <a:ext cx="1589137" cy="1555951"/>
            </a:xfrm>
            <a:custGeom>
              <a:rect b="b" l="l" r="r" t="t"/>
              <a:pathLst>
                <a:path extrusionOk="0" h="475725" w="497499">
                  <a:moveTo>
                    <a:pt x="274536" y="-7"/>
                  </a:moveTo>
                  <a:cubicBezTo>
                    <a:pt x="411217" y="-7"/>
                    <a:pt x="497501" y="100390"/>
                    <a:pt x="497501" y="237370"/>
                  </a:cubicBezTo>
                  <a:cubicBezTo>
                    <a:pt x="497501" y="374350"/>
                    <a:pt x="437521" y="475719"/>
                    <a:pt x="300833" y="475719"/>
                  </a:cubicBezTo>
                  <a:cubicBezTo>
                    <a:pt x="164146" y="475719"/>
                    <a:pt x="-24039" y="403133"/>
                    <a:pt x="2535" y="237371"/>
                  </a:cubicBezTo>
                  <a:cubicBezTo>
                    <a:pt x="29109" y="71610"/>
                    <a:pt x="137855" y="-7"/>
                    <a:pt x="274536" y="-7"/>
                  </a:cubicBezTo>
                  <a:close/>
                </a:path>
              </a:pathLst>
            </a:custGeom>
            <a:solidFill>
              <a:srgbClr val="2DB4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00">
                <a:solidFill>
                  <a:schemeClr val="lt1"/>
                </a:solidFill>
                <a:latin typeface="Open Sans"/>
                <a:ea typeface="Open Sans"/>
                <a:cs typeface="Open Sans"/>
                <a:sym typeface="Open Sans"/>
              </a:endParaRPr>
            </a:p>
          </p:txBody>
        </p:sp>
        <p:pic>
          <p:nvPicPr>
            <p:cNvPr id="68" name="Google Shape;68;p26"/>
            <p:cNvPicPr preferRelativeResize="0"/>
            <p:nvPr/>
          </p:nvPicPr>
          <p:blipFill rotWithShape="1">
            <a:blip r:embed="rId4">
              <a:alphaModFix/>
            </a:blip>
            <a:srcRect b="0" l="0" r="0" t="0"/>
            <a:stretch/>
          </p:blipFill>
          <p:spPr>
            <a:xfrm>
              <a:off x="1727410" y="3968933"/>
              <a:ext cx="681277" cy="681277"/>
            </a:xfrm>
            <a:prstGeom prst="rect">
              <a:avLst/>
            </a:prstGeom>
            <a:noFill/>
            <a:ln>
              <a:noFill/>
            </a:ln>
          </p:spPr>
        </p:pic>
      </p:grpSp>
      <p:grpSp>
        <p:nvGrpSpPr>
          <p:cNvPr id="69" name="Google Shape;69;p26"/>
          <p:cNvGrpSpPr/>
          <p:nvPr/>
        </p:nvGrpSpPr>
        <p:grpSpPr>
          <a:xfrm>
            <a:off x="3326505" y="3110701"/>
            <a:ext cx="1547029" cy="1559505"/>
            <a:chOff x="3326505" y="3514111"/>
            <a:chExt cx="1547029" cy="1559505"/>
          </a:xfrm>
        </p:grpSpPr>
        <p:sp>
          <p:nvSpPr>
            <p:cNvPr id="70" name="Google Shape;70;p26"/>
            <p:cNvSpPr/>
            <p:nvPr/>
          </p:nvSpPr>
          <p:spPr>
            <a:xfrm>
              <a:off x="3326505" y="3514111"/>
              <a:ext cx="1547029" cy="1559505"/>
            </a:xfrm>
            <a:custGeom>
              <a:rect b="b" l="l" r="r" t="t"/>
              <a:pathLst>
                <a:path extrusionOk="0" h="502392" w="498372">
                  <a:moveTo>
                    <a:pt x="254217" y="1058"/>
                  </a:moveTo>
                  <a:cubicBezTo>
                    <a:pt x="397693" y="-11507"/>
                    <a:pt x="498373" y="89331"/>
                    <a:pt x="498373" y="230057"/>
                  </a:cubicBezTo>
                  <a:cubicBezTo>
                    <a:pt x="498373" y="370784"/>
                    <a:pt x="431200" y="510841"/>
                    <a:pt x="254217" y="501995"/>
                  </a:cubicBezTo>
                  <a:cubicBezTo>
                    <a:pt x="77235" y="493149"/>
                    <a:pt x="0" y="396572"/>
                    <a:pt x="0" y="255853"/>
                  </a:cubicBezTo>
                  <a:cubicBezTo>
                    <a:pt x="0" y="115133"/>
                    <a:pt x="110742" y="13622"/>
                    <a:pt x="254217" y="1058"/>
                  </a:cubicBezTo>
                  <a:close/>
                </a:path>
              </a:pathLst>
            </a:custGeom>
            <a:solidFill>
              <a:srgbClr val="2DB4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00">
                <a:solidFill>
                  <a:schemeClr val="dk1"/>
                </a:solidFill>
                <a:latin typeface="Calibri"/>
                <a:ea typeface="Calibri"/>
                <a:cs typeface="Calibri"/>
                <a:sym typeface="Calibri"/>
              </a:endParaRPr>
            </a:p>
          </p:txBody>
        </p:sp>
        <p:pic>
          <p:nvPicPr>
            <p:cNvPr id="71" name="Google Shape;71;p26"/>
            <p:cNvPicPr preferRelativeResize="0"/>
            <p:nvPr/>
          </p:nvPicPr>
          <p:blipFill rotWithShape="1">
            <a:blip r:embed="rId5">
              <a:alphaModFix/>
            </a:blip>
            <a:srcRect b="0" l="0" r="0" t="0"/>
            <a:stretch/>
          </p:blipFill>
          <p:spPr>
            <a:xfrm>
              <a:off x="3775160" y="3974412"/>
              <a:ext cx="676656" cy="676656"/>
            </a:xfrm>
            <a:prstGeom prst="rect">
              <a:avLst/>
            </a:prstGeom>
            <a:noFill/>
            <a:ln>
              <a:noFill/>
            </a:ln>
          </p:spPr>
        </p:pic>
      </p:grpSp>
      <p:grpSp>
        <p:nvGrpSpPr>
          <p:cNvPr id="72" name="Google Shape;72;p26"/>
          <p:cNvGrpSpPr/>
          <p:nvPr/>
        </p:nvGrpSpPr>
        <p:grpSpPr>
          <a:xfrm>
            <a:off x="5329726" y="3121051"/>
            <a:ext cx="1551279" cy="1547029"/>
            <a:chOff x="5329726" y="3524461"/>
            <a:chExt cx="1551279" cy="1547029"/>
          </a:xfrm>
        </p:grpSpPr>
        <p:sp>
          <p:nvSpPr>
            <p:cNvPr id="73" name="Google Shape;73;p26"/>
            <p:cNvSpPr/>
            <p:nvPr/>
          </p:nvSpPr>
          <p:spPr>
            <a:xfrm rot="5400000">
              <a:off x="5331851" y="3522336"/>
              <a:ext cx="1547029" cy="1551279"/>
            </a:xfrm>
            <a:custGeom>
              <a:rect b="b" l="l" r="r" t="t"/>
              <a:pathLst>
                <a:path extrusionOk="0" h="475980" w="472022">
                  <a:moveTo>
                    <a:pt x="236011" y="2745"/>
                  </a:moveTo>
                  <a:cubicBezTo>
                    <a:pt x="398184" y="-20530"/>
                    <a:pt x="472023" y="108294"/>
                    <a:pt x="472023" y="238496"/>
                  </a:cubicBezTo>
                  <a:cubicBezTo>
                    <a:pt x="472023" y="368698"/>
                    <a:pt x="383068" y="492139"/>
                    <a:pt x="236011" y="474248"/>
                  </a:cubicBezTo>
                  <a:cubicBezTo>
                    <a:pt x="88954" y="456357"/>
                    <a:pt x="0" y="368698"/>
                    <a:pt x="0" y="238496"/>
                  </a:cubicBezTo>
                  <a:cubicBezTo>
                    <a:pt x="0" y="108294"/>
                    <a:pt x="73837" y="26014"/>
                    <a:pt x="236011" y="2745"/>
                  </a:cubicBezTo>
                  <a:close/>
                </a:path>
              </a:pathLst>
            </a:custGeom>
            <a:solidFill>
              <a:srgbClr val="2DB4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00">
                <a:solidFill>
                  <a:schemeClr val="dk1"/>
                </a:solidFill>
                <a:latin typeface="Calibri"/>
                <a:ea typeface="Calibri"/>
                <a:cs typeface="Calibri"/>
                <a:sym typeface="Calibri"/>
              </a:endParaRPr>
            </a:p>
          </p:txBody>
        </p:sp>
        <p:pic>
          <p:nvPicPr>
            <p:cNvPr id="74" name="Google Shape;74;p26"/>
            <p:cNvPicPr preferRelativeResize="0"/>
            <p:nvPr/>
          </p:nvPicPr>
          <p:blipFill rotWithShape="1">
            <a:blip r:embed="rId6">
              <a:alphaModFix/>
            </a:blip>
            <a:srcRect b="0" l="0" r="0" t="0"/>
            <a:stretch/>
          </p:blipFill>
          <p:spPr>
            <a:xfrm>
              <a:off x="5884095" y="3960965"/>
              <a:ext cx="471488" cy="685800"/>
            </a:xfrm>
            <a:prstGeom prst="rect">
              <a:avLst/>
            </a:prstGeom>
            <a:noFill/>
            <a:ln>
              <a:noFill/>
            </a:ln>
          </p:spPr>
        </p:pic>
      </p:grpSp>
      <p:grpSp>
        <p:nvGrpSpPr>
          <p:cNvPr id="75" name="Google Shape;75;p26"/>
          <p:cNvGrpSpPr/>
          <p:nvPr/>
        </p:nvGrpSpPr>
        <p:grpSpPr>
          <a:xfrm>
            <a:off x="9287307" y="3118927"/>
            <a:ext cx="1547029" cy="1547029"/>
            <a:chOff x="9287307" y="3522337"/>
            <a:chExt cx="1547029" cy="1547029"/>
          </a:xfrm>
        </p:grpSpPr>
        <p:sp>
          <p:nvSpPr>
            <p:cNvPr id="76" name="Google Shape;76;p26"/>
            <p:cNvSpPr/>
            <p:nvPr/>
          </p:nvSpPr>
          <p:spPr>
            <a:xfrm rot="10800000">
              <a:off x="9287307" y="3522337"/>
              <a:ext cx="1547029" cy="1547029"/>
            </a:xfrm>
            <a:custGeom>
              <a:rect b="b" l="l" r="r" t="t"/>
              <a:pathLst>
                <a:path extrusionOk="0" h="502392" w="498372">
                  <a:moveTo>
                    <a:pt x="254217" y="1058"/>
                  </a:moveTo>
                  <a:cubicBezTo>
                    <a:pt x="397693" y="-11507"/>
                    <a:pt x="498373" y="89331"/>
                    <a:pt x="498373" y="230057"/>
                  </a:cubicBezTo>
                  <a:cubicBezTo>
                    <a:pt x="498373" y="370784"/>
                    <a:pt x="431200" y="510841"/>
                    <a:pt x="254217" y="501995"/>
                  </a:cubicBezTo>
                  <a:cubicBezTo>
                    <a:pt x="77235" y="493149"/>
                    <a:pt x="0" y="396572"/>
                    <a:pt x="0" y="255853"/>
                  </a:cubicBezTo>
                  <a:cubicBezTo>
                    <a:pt x="0" y="115133"/>
                    <a:pt x="110742" y="13622"/>
                    <a:pt x="254217" y="1058"/>
                  </a:cubicBezTo>
                  <a:close/>
                </a:path>
              </a:pathLst>
            </a:custGeom>
            <a:solidFill>
              <a:srgbClr val="2DB4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00">
                <a:solidFill>
                  <a:schemeClr val="dk1"/>
                </a:solidFill>
                <a:latin typeface="Calibri"/>
                <a:ea typeface="Calibri"/>
                <a:cs typeface="Calibri"/>
                <a:sym typeface="Calibri"/>
              </a:endParaRPr>
            </a:p>
          </p:txBody>
        </p:sp>
        <p:pic>
          <p:nvPicPr>
            <p:cNvPr id="77" name="Google Shape;77;p26"/>
            <p:cNvPicPr preferRelativeResize="0"/>
            <p:nvPr/>
          </p:nvPicPr>
          <p:blipFill rotWithShape="1">
            <a:blip r:embed="rId7">
              <a:alphaModFix/>
            </a:blip>
            <a:srcRect b="0" l="0" r="0" t="0"/>
            <a:stretch/>
          </p:blipFill>
          <p:spPr>
            <a:xfrm>
              <a:off x="9722493" y="3933054"/>
              <a:ext cx="676656" cy="676656"/>
            </a:xfrm>
            <a:prstGeom prst="rect">
              <a:avLst/>
            </a:prstGeom>
            <a:noFill/>
            <a:ln>
              <a:noFill/>
            </a:ln>
          </p:spPr>
        </p:pic>
      </p:grpSp>
      <p:grpSp>
        <p:nvGrpSpPr>
          <p:cNvPr id="78" name="Google Shape;78;p26"/>
          <p:cNvGrpSpPr/>
          <p:nvPr/>
        </p:nvGrpSpPr>
        <p:grpSpPr>
          <a:xfrm>
            <a:off x="7311915" y="3118927"/>
            <a:ext cx="1547029" cy="1547029"/>
            <a:chOff x="7311915" y="3522337"/>
            <a:chExt cx="1547029" cy="1547029"/>
          </a:xfrm>
        </p:grpSpPr>
        <p:sp>
          <p:nvSpPr>
            <p:cNvPr id="79" name="Google Shape;79;p26"/>
            <p:cNvSpPr/>
            <p:nvPr/>
          </p:nvSpPr>
          <p:spPr>
            <a:xfrm>
              <a:off x="7311915" y="3522337"/>
              <a:ext cx="1547029" cy="1547029"/>
            </a:xfrm>
            <a:custGeom>
              <a:rect b="b" l="l" r="r" t="t"/>
              <a:pathLst>
                <a:path extrusionOk="0" h="501677" w="507146">
                  <a:moveTo>
                    <a:pt x="288646" y="909"/>
                  </a:moveTo>
                  <a:cubicBezTo>
                    <a:pt x="453140" y="13334"/>
                    <a:pt x="507147" y="80624"/>
                    <a:pt x="507147" y="221820"/>
                  </a:cubicBezTo>
                  <a:cubicBezTo>
                    <a:pt x="507147" y="363017"/>
                    <a:pt x="414488" y="512051"/>
                    <a:pt x="255376" y="501102"/>
                  </a:cubicBezTo>
                  <a:cubicBezTo>
                    <a:pt x="96263" y="490153"/>
                    <a:pt x="0" y="386639"/>
                    <a:pt x="0" y="245443"/>
                  </a:cubicBezTo>
                  <a:cubicBezTo>
                    <a:pt x="0" y="104247"/>
                    <a:pt x="124151" y="-11515"/>
                    <a:pt x="288646" y="909"/>
                  </a:cubicBezTo>
                  <a:close/>
                </a:path>
              </a:pathLst>
            </a:custGeom>
            <a:solidFill>
              <a:srgbClr val="2DB4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500">
                <a:solidFill>
                  <a:schemeClr val="lt1"/>
                </a:solidFill>
                <a:latin typeface="Open Sans"/>
                <a:ea typeface="Open Sans"/>
                <a:cs typeface="Open Sans"/>
                <a:sym typeface="Open Sans"/>
              </a:endParaRPr>
            </a:p>
          </p:txBody>
        </p:sp>
        <p:pic>
          <p:nvPicPr>
            <p:cNvPr id="80" name="Google Shape;80;p26"/>
            <p:cNvPicPr preferRelativeResize="0"/>
            <p:nvPr/>
          </p:nvPicPr>
          <p:blipFill rotWithShape="1">
            <a:blip r:embed="rId8">
              <a:alphaModFix/>
            </a:blip>
            <a:srcRect b="0" l="0" r="0" t="0"/>
            <a:stretch/>
          </p:blipFill>
          <p:spPr>
            <a:xfrm>
              <a:off x="7842794" y="3937195"/>
              <a:ext cx="507492" cy="676656"/>
            </a:xfrm>
            <a:prstGeom prst="rect">
              <a:avLst/>
            </a:prstGeom>
            <a:noFill/>
            <a:ln>
              <a:noFill/>
            </a:ln>
          </p:spPr>
        </p:pic>
      </p:grpSp>
      <p:sp>
        <p:nvSpPr>
          <p:cNvPr id="81" name="Google Shape;81;p26"/>
          <p:cNvSpPr txBox="1"/>
          <p:nvPr/>
        </p:nvSpPr>
        <p:spPr>
          <a:xfrm>
            <a:off x="1375136" y="4875008"/>
            <a:ext cx="1376703" cy="545657"/>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Clr>
                <a:srgbClr val="1E88E5"/>
              </a:buClr>
              <a:buSzPts val="2100"/>
              <a:buFont typeface="Arial"/>
              <a:buNone/>
            </a:pPr>
            <a:r>
              <a:rPr lang="en-US" sz="3000" u="none" cap="none" strike="noStrike">
                <a:solidFill>
                  <a:schemeClr val="dk2"/>
                </a:solidFill>
                <a:latin typeface="Open Sans Light"/>
                <a:ea typeface="Open Sans Light"/>
                <a:cs typeface="Open Sans Light"/>
                <a:sym typeface="Open Sans Light"/>
              </a:rPr>
              <a:t>Diary</a:t>
            </a:r>
            <a:endParaRPr/>
          </a:p>
        </p:txBody>
      </p:sp>
      <p:sp>
        <p:nvSpPr>
          <p:cNvPr id="82" name="Google Shape;82;p26"/>
          <p:cNvSpPr txBox="1"/>
          <p:nvPr/>
        </p:nvSpPr>
        <p:spPr>
          <a:xfrm>
            <a:off x="3427906" y="4875008"/>
            <a:ext cx="1376703" cy="545657"/>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Clr>
                <a:srgbClr val="1E88E5"/>
              </a:buClr>
              <a:buSzPts val="2100"/>
              <a:buFont typeface="Arial"/>
              <a:buNone/>
            </a:pPr>
            <a:r>
              <a:rPr lang="en-US" sz="3000" u="none" cap="none" strike="noStrike">
                <a:solidFill>
                  <a:schemeClr val="dk2"/>
                </a:solidFill>
                <a:latin typeface="Open Sans Light"/>
                <a:ea typeface="Open Sans Light"/>
                <a:cs typeface="Open Sans Light"/>
                <a:sym typeface="Open Sans Light"/>
              </a:rPr>
              <a:t>Letter</a:t>
            </a:r>
            <a:endParaRPr/>
          </a:p>
        </p:txBody>
      </p:sp>
      <p:sp>
        <p:nvSpPr>
          <p:cNvPr id="83" name="Google Shape;83;p26"/>
          <p:cNvSpPr txBox="1"/>
          <p:nvPr/>
        </p:nvSpPr>
        <p:spPr>
          <a:xfrm>
            <a:off x="5329727" y="4875008"/>
            <a:ext cx="1572624" cy="545657"/>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Clr>
                <a:srgbClr val="1E88E5"/>
              </a:buClr>
              <a:buSzPts val="2100"/>
              <a:buFont typeface="Arial"/>
              <a:buNone/>
            </a:pPr>
            <a:r>
              <a:rPr lang="en-US" sz="3000" u="none" cap="none" strike="noStrike">
                <a:solidFill>
                  <a:schemeClr val="dk2"/>
                </a:solidFill>
                <a:latin typeface="Open Sans Light"/>
                <a:ea typeface="Open Sans Light"/>
                <a:cs typeface="Open Sans Light"/>
                <a:sym typeface="Open Sans Light"/>
              </a:rPr>
              <a:t>Speech</a:t>
            </a:r>
            <a:endParaRPr/>
          </a:p>
        </p:txBody>
      </p:sp>
      <p:sp>
        <p:nvSpPr>
          <p:cNvPr id="84" name="Google Shape;84;p26"/>
          <p:cNvSpPr txBox="1"/>
          <p:nvPr/>
        </p:nvSpPr>
        <p:spPr>
          <a:xfrm>
            <a:off x="7421682" y="4875008"/>
            <a:ext cx="1376703" cy="545657"/>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Clr>
                <a:srgbClr val="1E88E5"/>
              </a:buClr>
              <a:buSzPts val="2100"/>
              <a:buFont typeface="Arial"/>
              <a:buNone/>
            </a:pPr>
            <a:r>
              <a:rPr lang="en-US" sz="3000">
                <a:solidFill>
                  <a:schemeClr val="dk2"/>
                </a:solidFill>
                <a:latin typeface="Open Sans Light"/>
                <a:ea typeface="Open Sans Light"/>
                <a:cs typeface="Open Sans Light"/>
                <a:sym typeface="Open Sans Light"/>
              </a:rPr>
              <a:t>Essay</a:t>
            </a:r>
            <a:endParaRPr sz="3000" u="none" cap="none" strike="noStrike">
              <a:solidFill>
                <a:schemeClr val="dk2"/>
              </a:solidFill>
              <a:latin typeface="Open Sans Light"/>
              <a:ea typeface="Open Sans Light"/>
              <a:cs typeface="Open Sans Light"/>
              <a:sym typeface="Open Sans Light"/>
            </a:endParaRPr>
          </a:p>
        </p:txBody>
      </p:sp>
      <p:sp>
        <p:nvSpPr>
          <p:cNvPr id="85" name="Google Shape;85;p26"/>
          <p:cNvSpPr txBox="1"/>
          <p:nvPr/>
        </p:nvSpPr>
        <p:spPr>
          <a:xfrm>
            <a:off x="9158632" y="4875008"/>
            <a:ext cx="1804377" cy="545657"/>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Clr>
                <a:srgbClr val="1E88E5"/>
              </a:buClr>
              <a:buSzPts val="2100"/>
              <a:buFont typeface="Arial"/>
              <a:buNone/>
            </a:pPr>
            <a:r>
              <a:rPr lang="en-US" sz="3000" u="none" cap="none" strike="noStrike">
                <a:solidFill>
                  <a:schemeClr val="dk2"/>
                </a:solidFill>
                <a:latin typeface="Open Sans Light"/>
                <a:ea typeface="Open Sans Light"/>
                <a:cs typeface="Open Sans Light"/>
                <a:sym typeface="Open Sans Light"/>
              </a:rPr>
              <a:t>Foreword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500"/>
                                        <p:tgtEl>
                                          <p:spTgt spid="63"/>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p:tgtEl>
                                          <p:spTgt spid="66"/>
                                        </p:tgtEl>
                                        <p:attrNameLst>
                                          <p:attrName>ppt_w</p:attrName>
                                        </p:attrNameLst>
                                      </p:cBhvr>
                                      <p:tavLst>
                                        <p:tav fmla="" tm="0">
                                          <p:val>
                                            <p:strVal val="0"/>
                                          </p:val>
                                        </p:tav>
                                        <p:tav fmla="" tm="100000">
                                          <p:val>
                                            <p:strVal val="#ppt_w"/>
                                          </p:val>
                                        </p:tav>
                                      </p:tavLst>
                                    </p:anim>
                                    <p:anim calcmode="lin" valueType="num">
                                      <p:cBhvr additive="base">
                                        <p:cTn dur="500"/>
                                        <p:tgtEl>
                                          <p:spTgt spid="6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p:tgtEl>
                                          <p:spTgt spid="69"/>
                                        </p:tgtEl>
                                        <p:attrNameLst>
                                          <p:attrName>ppt_w</p:attrName>
                                        </p:attrNameLst>
                                      </p:cBhvr>
                                      <p:tavLst>
                                        <p:tav fmla="" tm="0">
                                          <p:val>
                                            <p:strVal val="0"/>
                                          </p:val>
                                        </p:tav>
                                        <p:tav fmla="" tm="100000">
                                          <p:val>
                                            <p:strVal val="#ppt_w"/>
                                          </p:val>
                                        </p:tav>
                                      </p:tavLst>
                                    </p:anim>
                                    <p:anim calcmode="lin" valueType="num">
                                      <p:cBhvr additive="base">
                                        <p:cTn dur="500"/>
                                        <p:tgtEl>
                                          <p:spTgt spid="6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500"/>
                                        <p:tgtEl>
                                          <p:spTgt spid="72"/>
                                        </p:tgtEl>
                                        <p:attrNameLst>
                                          <p:attrName>ppt_w</p:attrName>
                                        </p:attrNameLst>
                                      </p:cBhvr>
                                      <p:tavLst>
                                        <p:tav fmla="" tm="0">
                                          <p:val>
                                            <p:strVal val="0"/>
                                          </p:val>
                                        </p:tav>
                                        <p:tav fmla="" tm="100000">
                                          <p:val>
                                            <p:strVal val="#ppt_w"/>
                                          </p:val>
                                        </p:tav>
                                      </p:tavLst>
                                    </p:anim>
                                    <p:anim calcmode="lin" valueType="num">
                                      <p:cBhvr additive="base">
                                        <p:cTn dur="500"/>
                                        <p:tgtEl>
                                          <p:spTgt spid="7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0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500"/>
                                        <p:tgtEl>
                                          <p:spTgt spid="78"/>
                                        </p:tgtEl>
                                        <p:attrNameLst>
                                          <p:attrName>ppt_w</p:attrName>
                                        </p:attrNameLst>
                                      </p:cBhvr>
                                      <p:tavLst>
                                        <p:tav fmla="" tm="0">
                                          <p:val>
                                            <p:strVal val="0"/>
                                          </p:val>
                                        </p:tav>
                                        <p:tav fmla="" tm="100000">
                                          <p:val>
                                            <p:strVal val="#ppt_w"/>
                                          </p:val>
                                        </p:tav>
                                      </p:tavLst>
                                    </p:anim>
                                    <p:anim calcmode="lin" valueType="num">
                                      <p:cBhvr additive="base">
                                        <p:cTn dur="500"/>
                                        <p:tgtEl>
                                          <p:spTgt spid="7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40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p:tgtEl>
                                          <p:spTgt spid="75"/>
                                        </p:tgtEl>
                                        <p:attrNameLst>
                                          <p:attrName>ppt_w</p:attrName>
                                        </p:attrNameLst>
                                      </p:cBhvr>
                                      <p:tavLst>
                                        <p:tav fmla="" tm="0">
                                          <p:val>
                                            <p:strVal val="0"/>
                                          </p:val>
                                        </p:tav>
                                        <p:tav fmla="" tm="100000">
                                          <p:val>
                                            <p:strVal val="#ppt_w"/>
                                          </p:val>
                                        </p:tav>
                                      </p:tavLst>
                                    </p:anim>
                                    <p:anim calcmode="lin" valueType="num">
                                      <p:cBhvr additive="base">
                                        <p:cTn dur="500"/>
                                        <p:tgtEl>
                                          <p:spTgt spid="7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50"/>
                                  </p:stCondLst>
                                  <p:childTnLst>
                                    <p:set>
                                      <p:cBhvr>
                                        <p:cTn dur="1" fill="hold">
                                          <p:stCondLst>
                                            <p:cond delay="0"/>
                                          </p:stCondLst>
                                        </p:cTn>
                                        <p:tgtEl>
                                          <p:spTgt spid="81"/>
                                        </p:tgtEl>
                                        <p:attrNameLst>
                                          <p:attrName>style.visibility</p:attrName>
                                        </p:attrNameLst>
                                      </p:cBhvr>
                                      <p:to>
                                        <p:strVal val="visible"/>
                                      </p:to>
                                    </p:set>
                                    <p:animEffect filter="fade" transition="in">
                                      <p:cBhvr>
                                        <p:cTn dur="500"/>
                                        <p:tgtEl>
                                          <p:spTgt spid="81"/>
                                        </p:tgtEl>
                                      </p:cBhvr>
                                    </p:animEffect>
                                  </p:childTnLst>
                                </p:cTn>
                              </p:par>
                              <p:par>
                                <p:cTn fill="hold" nodeType="withEffect" presetClass="entr" presetID="10" presetSubtype="0">
                                  <p:stCondLst>
                                    <p:cond delay="150"/>
                                  </p:stCondLst>
                                  <p:childTnLst>
                                    <p:set>
                                      <p:cBhvr>
                                        <p:cTn dur="1" fill="hold">
                                          <p:stCondLst>
                                            <p:cond delay="0"/>
                                          </p:stCondLst>
                                        </p:cTn>
                                        <p:tgtEl>
                                          <p:spTgt spid="82"/>
                                        </p:tgtEl>
                                        <p:attrNameLst>
                                          <p:attrName>style.visibility</p:attrName>
                                        </p:attrNameLst>
                                      </p:cBhvr>
                                      <p:to>
                                        <p:strVal val="visible"/>
                                      </p:to>
                                    </p:set>
                                    <p:animEffect filter="fade" transition="in">
                                      <p:cBhvr>
                                        <p:cTn dur="500"/>
                                        <p:tgtEl>
                                          <p:spTgt spid="82"/>
                                        </p:tgtEl>
                                      </p:cBhvr>
                                    </p:animEffect>
                                  </p:childTnLst>
                                </p:cTn>
                              </p:par>
                              <p:par>
                                <p:cTn fill="hold" nodeType="withEffect" presetClass="entr" presetID="10" presetSubtype="0">
                                  <p:stCondLst>
                                    <p:cond delay="250"/>
                                  </p:stCondLst>
                                  <p:childTnLst>
                                    <p:set>
                                      <p:cBhvr>
                                        <p:cTn dur="1" fill="hold">
                                          <p:stCondLst>
                                            <p:cond delay="0"/>
                                          </p:stCondLst>
                                        </p:cTn>
                                        <p:tgtEl>
                                          <p:spTgt spid="83"/>
                                        </p:tgtEl>
                                        <p:attrNameLst>
                                          <p:attrName>style.visibility</p:attrName>
                                        </p:attrNameLst>
                                      </p:cBhvr>
                                      <p:to>
                                        <p:strVal val="visible"/>
                                      </p:to>
                                    </p:set>
                                    <p:animEffect filter="fade" transition="in">
                                      <p:cBhvr>
                                        <p:cTn dur="500"/>
                                        <p:tgtEl>
                                          <p:spTgt spid="83"/>
                                        </p:tgtEl>
                                      </p:cBhvr>
                                    </p:animEffect>
                                  </p:childTnLst>
                                </p:cTn>
                              </p:par>
                              <p:par>
                                <p:cTn fill="hold" nodeType="withEffect" presetClass="entr" presetID="10" presetSubtype="0">
                                  <p:stCondLst>
                                    <p:cond delay="35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par>
                                <p:cTn fill="hold" nodeType="withEffect" presetClass="entr" presetID="10" presetSubtype="0">
                                  <p:stCondLst>
                                    <p:cond delay="45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5067"/>
          </a:blip>
          <a:stretch>
            <a:fillRect/>
          </a:stretch>
        </a:blipFill>
      </p:bgPr>
    </p:bg>
    <p:spTree>
      <p:nvGrpSpPr>
        <p:cNvPr id="89" name="Shape 89"/>
        <p:cNvGrpSpPr/>
        <p:nvPr/>
      </p:nvGrpSpPr>
      <p:grpSpPr>
        <a:xfrm>
          <a:off x="0" y="0"/>
          <a:ext cx="0" cy="0"/>
          <a:chOff x="0" y="0"/>
          <a:chExt cx="0" cy="0"/>
        </a:xfrm>
      </p:grpSpPr>
      <p:sp>
        <p:nvSpPr>
          <p:cNvPr id="90" name="Google Shape;90;p27"/>
          <p:cNvSpPr/>
          <p:nvPr/>
        </p:nvSpPr>
        <p:spPr>
          <a:xfrm>
            <a:off x="0" y="4600082"/>
            <a:ext cx="12191993" cy="583448"/>
          </a:xfrm>
          <a:prstGeom prst="rect">
            <a:avLst/>
          </a:prstGeom>
          <a:gradFill>
            <a:gsLst>
              <a:gs pos="0">
                <a:srgbClr val="DCDCDC">
                  <a:alpha val="8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27"/>
          <p:cNvSpPr/>
          <p:nvPr/>
        </p:nvSpPr>
        <p:spPr>
          <a:xfrm>
            <a:off x="-2" y="5449142"/>
            <a:ext cx="12191993" cy="562365"/>
          </a:xfrm>
          <a:prstGeom prst="rect">
            <a:avLst/>
          </a:prstGeom>
          <a:gradFill>
            <a:gsLst>
              <a:gs pos="0">
                <a:srgbClr val="DCDCDC">
                  <a:alpha val="8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27"/>
          <p:cNvSpPr/>
          <p:nvPr/>
        </p:nvSpPr>
        <p:spPr>
          <a:xfrm>
            <a:off x="-1" y="3757511"/>
            <a:ext cx="12191993" cy="583448"/>
          </a:xfrm>
          <a:prstGeom prst="rect">
            <a:avLst/>
          </a:prstGeom>
          <a:gradFill>
            <a:gsLst>
              <a:gs pos="0">
                <a:srgbClr val="DCDCDC">
                  <a:alpha val="8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27"/>
          <p:cNvSpPr/>
          <p:nvPr/>
        </p:nvSpPr>
        <p:spPr>
          <a:xfrm>
            <a:off x="-3" y="2914940"/>
            <a:ext cx="12191993" cy="583448"/>
          </a:xfrm>
          <a:prstGeom prst="rect">
            <a:avLst/>
          </a:prstGeom>
          <a:gradFill>
            <a:gsLst>
              <a:gs pos="0">
                <a:srgbClr val="DCDCDC">
                  <a:alpha val="8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27"/>
          <p:cNvSpPr/>
          <p:nvPr/>
        </p:nvSpPr>
        <p:spPr>
          <a:xfrm>
            <a:off x="10139082" y="1352058"/>
            <a:ext cx="3112748" cy="3205269"/>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27"/>
          <p:cNvSpPr/>
          <p:nvPr/>
        </p:nvSpPr>
        <p:spPr>
          <a:xfrm flipH="1" rot="4966042">
            <a:off x="1957168" y="-6475487"/>
            <a:ext cx="5687979" cy="11707857"/>
          </a:xfrm>
          <a:custGeom>
            <a:rect b="b" l="l" r="r" t="t"/>
            <a:pathLst>
              <a:path extrusionOk="0" h="9871017" w="5942069">
                <a:moveTo>
                  <a:pt x="1221838" y="215362"/>
                </a:moveTo>
                <a:cubicBezTo>
                  <a:pt x="3106549" y="-498274"/>
                  <a:pt x="4166264" y="616768"/>
                  <a:pt x="4420207" y="2765019"/>
                </a:cubicBezTo>
                <a:cubicBezTo>
                  <a:pt x="4674150" y="4913271"/>
                  <a:pt x="6834668" y="6528041"/>
                  <a:pt x="5522308" y="8473122"/>
                </a:cubicBezTo>
                <a:cubicBezTo>
                  <a:pt x="4209892" y="10418203"/>
                  <a:pt x="1317509" y="10188166"/>
                  <a:pt x="386343" y="8677126"/>
                </a:cubicBezTo>
                <a:cubicBezTo>
                  <a:pt x="-544824" y="7166086"/>
                  <a:pt x="645437" y="6041400"/>
                  <a:pt x="386343" y="4728123"/>
                </a:cubicBezTo>
                <a:cubicBezTo>
                  <a:pt x="127248" y="3414833"/>
                  <a:pt x="-662873" y="928975"/>
                  <a:pt x="1221838" y="215362"/>
                </a:cubicBezTo>
                <a:close/>
              </a:path>
            </a:pathLst>
          </a:custGeom>
          <a:solidFill>
            <a:srgbClr val="2DB4B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27"/>
          <p:cNvSpPr txBox="1"/>
          <p:nvPr/>
        </p:nvSpPr>
        <p:spPr>
          <a:xfrm>
            <a:off x="838200" y="2900500"/>
            <a:ext cx="10751288" cy="3119893"/>
          </a:xfrm>
          <a:prstGeom prst="rect">
            <a:avLst/>
          </a:prstGeom>
          <a:noFill/>
          <a:ln>
            <a:noFill/>
          </a:ln>
        </p:spPr>
        <p:txBody>
          <a:bodyPr anchorCtr="0" anchor="t" bIns="45700" lIns="91425" spcFirstLastPara="1" rIns="91425" wrap="square" tIns="45700">
            <a:spAutoFit/>
          </a:bodyPr>
          <a:lstStyle/>
          <a:p>
            <a:pPr indent="-342900" lvl="1" marL="457200" marR="0" rtl="0" algn="l">
              <a:lnSpc>
                <a:spcPct val="120000"/>
              </a:lnSpc>
              <a:spcBef>
                <a:spcPts val="0"/>
              </a:spcBef>
              <a:spcAft>
                <a:spcPts val="0"/>
              </a:spcAft>
              <a:buClr>
                <a:schemeClr val="accent2"/>
              </a:buClr>
              <a:buSzPts val="2378"/>
              <a:buFont typeface="Open Sans"/>
              <a:buChar char="•"/>
            </a:pPr>
            <a:r>
              <a:rPr b="0" i="0" lang="en-US" sz="2900" u="none" cap="none" strike="noStrike">
                <a:solidFill>
                  <a:schemeClr val="dk2"/>
                </a:solidFill>
                <a:latin typeface="Open Sans"/>
                <a:ea typeface="Open Sans"/>
                <a:cs typeface="Open Sans"/>
                <a:sym typeface="Open Sans"/>
              </a:rPr>
              <a:t>Unfamiliar contexts and references</a:t>
            </a:r>
            <a:endParaRPr b="0" i="0" sz="2900" u="none" cap="none" strike="noStrike">
              <a:solidFill>
                <a:schemeClr val="dk2"/>
              </a:solidFill>
              <a:latin typeface="Open Sans"/>
              <a:ea typeface="Open Sans"/>
              <a:cs typeface="Open Sans"/>
              <a:sym typeface="Open Sans"/>
            </a:endParaRPr>
          </a:p>
          <a:p>
            <a:pPr indent="-342900" lvl="1" marL="457200" marR="0" rtl="0" algn="l">
              <a:lnSpc>
                <a:spcPct val="120000"/>
              </a:lnSpc>
              <a:spcBef>
                <a:spcPts val="2400"/>
              </a:spcBef>
              <a:spcAft>
                <a:spcPts val="0"/>
              </a:spcAft>
              <a:buClr>
                <a:schemeClr val="accent2"/>
              </a:buClr>
              <a:buSzPts val="2320"/>
              <a:buFont typeface="Open Sans"/>
              <a:buChar char="•"/>
            </a:pPr>
            <a:r>
              <a:rPr b="0" i="0" lang="en-US" sz="2900" u="none" cap="none" strike="noStrike">
                <a:solidFill>
                  <a:schemeClr val="dk2"/>
                </a:solidFill>
                <a:latin typeface="Open Sans"/>
                <a:ea typeface="Open Sans"/>
                <a:cs typeface="Open Sans"/>
                <a:sym typeface="Open Sans"/>
              </a:rPr>
              <a:t>Challenging vocabulary </a:t>
            </a:r>
            <a:endParaRPr/>
          </a:p>
          <a:p>
            <a:pPr indent="-342900" lvl="1" marL="457200" marR="0" rtl="0" algn="l">
              <a:lnSpc>
                <a:spcPct val="120000"/>
              </a:lnSpc>
              <a:spcBef>
                <a:spcPts val="2400"/>
              </a:spcBef>
              <a:spcAft>
                <a:spcPts val="0"/>
              </a:spcAft>
              <a:buClr>
                <a:schemeClr val="accent2"/>
              </a:buClr>
              <a:buSzPts val="2378"/>
              <a:buFont typeface="Open Sans"/>
              <a:buChar char="•"/>
            </a:pPr>
            <a:r>
              <a:rPr b="0" i="0" lang="en-US" sz="2900" u="none" cap="none" strike="noStrike">
                <a:solidFill>
                  <a:schemeClr val="dk2"/>
                </a:solidFill>
                <a:latin typeface="Open Sans"/>
                <a:ea typeface="Open Sans"/>
                <a:cs typeface="Open Sans"/>
                <a:sym typeface="Open Sans"/>
              </a:rPr>
              <a:t>Complex sentences</a:t>
            </a:r>
            <a:endParaRPr b="0" i="0" sz="2900" u="none" cap="none" strike="noStrike">
              <a:solidFill>
                <a:schemeClr val="dk2"/>
              </a:solidFill>
              <a:latin typeface="Open Sans"/>
              <a:ea typeface="Open Sans"/>
              <a:cs typeface="Open Sans"/>
              <a:sym typeface="Open Sans"/>
            </a:endParaRPr>
          </a:p>
          <a:p>
            <a:pPr indent="-342900" lvl="1" marL="457200" marR="0" rtl="0" algn="l">
              <a:lnSpc>
                <a:spcPct val="120000"/>
              </a:lnSpc>
              <a:spcBef>
                <a:spcPts val="2400"/>
              </a:spcBef>
              <a:spcAft>
                <a:spcPts val="0"/>
              </a:spcAft>
              <a:buClr>
                <a:schemeClr val="accent2"/>
              </a:buClr>
              <a:buSzPts val="2320"/>
              <a:buFont typeface="Open Sans"/>
              <a:buChar char="•"/>
            </a:pPr>
            <a:r>
              <a:rPr b="0" i="0" lang="en-US" sz="2900" u="none" cap="none" strike="noStrike">
                <a:solidFill>
                  <a:schemeClr val="dk2"/>
                </a:solidFill>
                <a:latin typeface="Open Sans"/>
                <a:ea typeface="Open Sans"/>
                <a:cs typeface="Open Sans"/>
                <a:sym typeface="Open Sans"/>
              </a:rPr>
              <a:t>Lengthy paragraphs </a:t>
            </a:r>
            <a:endParaRPr/>
          </a:p>
        </p:txBody>
      </p:sp>
      <p:sp>
        <p:nvSpPr>
          <p:cNvPr id="97" name="Google Shape;97;p27"/>
          <p:cNvSpPr/>
          <p:nvPr/>
        </p:nvSpPr>
        <p:spPr>
          <a:xfrm rot="7400485">
            <a:off x="9381343" y="4360191"/>
            <a:ext cx="924181" cy="1007230"/>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8" name="Google Shape;98;p27"/>
          <p:cNvGrpSpPr/>
          <p:nvPr/>
        </p:nvGrpSpPr>
        <p:grpSpPr>
          <a:xfrm>
            <a:off x="677780" y="360607"/>
            <a:ext cx="10676020" cy="1325563"/>
            <a:chOff x="-27070" y="1690688"/>
            <a:chExt cx="10676020" cy="1325563"/>
          </a:xfrm>
        </p:grpSpPr>
        <p:sp>
          <p:nvSpPr>
            <p:cNvPr id="99" name="Google Shape;99;p27"/>
            <p:cNvSpPr txBox="1"/>
            <p:nvPr/>
          </p:nvSpPr>
          <p:spPr>
            <a:xfrm>
              <a:off x="133350" y="1690688"/>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4000"/>
                <a:buFont typeface="Open Sans Light"/>
                <a:buNone/>
              </a:pPr>
              <a:r>
                <a:rPr lang="en-US" sz="4000">
                  <a:solidFill>
                    <a:schemeClr val="lt1"/>
                  </a:solidFill>
                  <a:latin typeface="Open Sans Light"/>
                  <a:ea typeface="Open Sans Light"/>
                  <a:cs typeface="Open Sans Light"/>
                  <a:sym typeface="Open Sans Light"/>
                </a:rPr>
                <a:t>Challenges of Pre-20</a:t>
              </a:r>
              <a:r>
                <a:rPr baseline="30000" lang="en-US" sz="4000">
                  <a:solidFill>
                    <a:schemeClr val="lt1"/>
                  </a:solidFill>
                  <a:latin typeface="Open Sans Light"/>
                  <a:ea typeface="Open Sans Light"/>
                  <a:cs typeface="Open Sans Light"/>
                  <a:sym typeface="Open Sans Light"/>
                </a:rPr>
                <a:t>th</a:t>
              </a:r>
              <a:r>
                <a:rPr lang="en-US" sz="4000">
                  <a:solidFill>
                    <a:schemeClr val="lt1"/>
                  </a:solidFill>
                  <a:latin typeface="Open Sans Light"/>
                  <a:ea typeface="Open Sans Light"/>
                  <a:cs typeface="Open Sans Light"/>
                  <a:sym typeface="Open Sans Light"/>
                </a:rPr>
                <a:t> Century Texts</a:t>
              </a:r>
              <a:endParaRPr/>
            </a:p>
          </p:txBody>
        </p:sp>
        <p:cxnSp>
          <p:nvCxnSpPr>
            <p:cNvPr id="100" name="Google Shape;100;p27"/>
            <p:cNvCxnSpPr/>
            <p:nvPr/>
          </p:nvCxnSpPr>
          <p:spPr>
            <a:xfrm>
              <a:off x="-27070" y="1857626"/>
              <a:ext cx="0" cy="914400"/>
            </a:xfrm>
            <a:prstGeom prst="straightConnector1">
              <a:avLst/>
            </a:prstGeom>
            <a:noFill/>
            <a:ln cap="flat" cmpd="sng" w="22225">
              <a:solidFill>
                <a:schemeClr val="lt1"/>
              </a:solidFill>
              <a:prstDash val="solid"/>
              <a:miter lim="800000"/>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animEffect filter="fade" transition="in">
                                      <p:cBhvr>
                                        <p:cTn dur="500"/>
                                        <p:tgtEl>
                                          <p:spTgt spid="9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96">
                                            <p:txEl>
                                              <p:pRg end="1" st="1"/>
                                            </p:txEl>
                                          </p:spTgt>
                                        </p:tgtEl>
                                        <p:attrNameLst>
                                          <p:attrName>style.visibility</p:attrName>
                                        </p:attrNameLst>
                                      </p:cBhvr>
                                      <p:to>
                                        <p:strVal val="visible"/>
                                      </p:to>
                                    </p:set>
                                    <p:animEffect filter="fade" transition="in">
                                      <p:cBhvr>
                                        <p:cTn dur="500"/>
                                        <p:tgtEl>
                                          <p:spTgt spid="96">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96">
                                            <p:txEl>
                                              <p:pRg end="2" st="2"/>
                                            </p:txEl>
                                          </p:spTgt>
                                        </p:tgtEl>
                                        <p:attrNameLst>
                                          <p:attrName>style.visibility</p:attrName>
                                        </p:attrNameLst>
                                      </p:cBhvr>
                                      <p:to>
                                        <p:strVal val="visible"/>
                                      </p:to>
                                    </p:set>
                                    <p:animEffect filter="fade" transition="in">
                                      <p:cBhvr>
                                        <p:cTn dur="500"/>
                                        <p:tgtEl>
                                          <p:spTgt spid="96">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96">
                                            <p:txEl>
                                              <p:pRg end="3" st="3"/>
                                            </p:txEl>
                                          </p:spTgt>
                                        </p:tgtEl>
                                        <p:attrNameLst>
                                          <p:attrName>style.visibility</p:attrName>
                                        </p:attrNameLst>
                                      </p:cBhvr>
                                      <p:to>
                                        <p:strVal val="visible"/>
                                      </p:to>
                                    </p:set>
                                    <p:animEffect filter="fade" transition="in">
                                      <p:cBhvr>
                                        <p:cTn dur="500"/>
                                        <p:tgtEl>
                                          <p:spTgt spid="9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4597"/>
          </a:blip>
          <a:stretch>
            <a:fillRect/>
          </a:stretch>
        </a:blipFill>
      </p:bgPr>
    </p:bg>
    <p:spTree>
      <p:nvGrpSpPr>
        <p:cNvPr id="104" name="Shape 104"/>
        <p:cNvGrpSpPr/>
        <p:nvPr/>
      </p:nvGrpSpPr>
      <p:grpSpPr>
        <a:xfrm>
          <a:off x="0" y="0"/>
          <a:ext cx="0" cy="0"/>
          <a:chOff x="0" y="0"/>
          <a:chExt cx="0" cy="0"/>
        </a:xfrm>
      </p:grpSpPr>
      <p:sp>
        <p:nvSpPr>
          <p:cNvPr id="105" name="Google Shape;105;p28"/>
          <p:cNvSpPr/>
          <p:nvPr/>
        </p:nvSpPr>
        <p:spPr>
          <a:xfrm flipH="1" rot="9376997">
            <a:off x="8195146" y="-1666195"/>
            <a:ext cx="5172720" cy="9368509"/>
          </a:xfrm>
          <a:custGeom>
            <a:rect b="b" l="l" r="r" t="t"/>
            <a:pathLst>
              <a:path extrusionOk="0" h="11381015" w="7095726">
                <a:moveTo>
                  <a:pt x="1459045" y="248281"/>
                </a:moveTo>
                <a:cubicBezTo>
                  <a:pt x="3709673" y="-574523"/>
                  <a:pt x="4975133" y="711090"/>
                  <a:pt x="5278380" y="3187966"/>
                </a:cubicBezTo>
                <a:cubicBezTo>
                  <a:pt x="5581626" y="5664842"/>
                  <a:pt x="8161610" y="7526627"/>
                  <a:pt x="6594453" y="9769253"/>
                </a:cubicBezTo>
                <a:cubicBezTo>
                  <a:pt x="5027232" y="12011879"/>
                  <a:pt x="1573290" y="11746652"/>
                  <a:pt x="461337" y="10004464"/>
                </a:cubicBezTo>
                <a:cubicBezTo>
                  <a:pt x="-650616" y="8262277"/>
                  <a:pt x="770735" y="6965544"/>
                  <a:pt x="461337" y="5451371"/>
                </a:cubicBezTo>
                <a:cubicBezTo>
                  <a:pt x="151939" y="3937184"/>
                  <a:pt x="-791584" y="1071057"/>
                  <a:pt x="1459045" y="24828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grpSp>
        <p:nvGrpSpPr>
          <p:cNvPr id="106" name="Google Shape;106;p28"/>
          <p:cNvGrpSpPr/>
          <p:nvPr/>
        </p:nvGrpSpPr>
        <p:grpSpPr>
          <a:xfrm>
            <a:off x="677780" y="2583607"/>
            <a:ext cx="11118588" cy="1653135"/>
            <a:chOff x="677780" y="532063"/>
            <a:chExt cx="11118588" cy="1653135"/>
          </a:xfrm>
        </p:grpSpPr>
        <p:sp>
          <p:nvSpPr>
            <p:cNvPr id="107" name="Google Shape;107;p28"/>
            <p:cNvSpPr txBox="1"/>
            <p:nvPr/>
          </p:nvSpPr>
          <p:spPr>
            <a:xfrm>
              <a:off x="891830" y="570963"/>
              <a:ext cx="10904538" cy="759448"/>
            </a:xfrm>
            <a:prstGeom prst="rect">
              <a:avLst/>
            </a:prstGeom>
            <a:noFill/>
            <a:ln>
              <a:noFill/>
            </a:ln>
          </p:spPr>
          <p:txBody>
            <a:bodyPr anchorCtr="0" anchor="t" bIns="34275" lIns="68575" spcFirstLastPara="1" rIns="68575" wrap="square" tIns="34275">
              <a:normAutofit/>
            </a:bodyPr>
            <a:lstStyle/>
            <a:p>
              <a:pPr indent="0" lvl="0" marL="0" marR="0" rtl="0" algn="l">
                <a:lnSpc>
                  <a:spcPct val="150000"/>
                </a:lnSpc>
                <a:spcBef>
                  <a:spcPts val="0"/>
                </a:spcBef>
                <a:spcAft>
                  <a:spcPts val="0"/>
                </a:spcAft>
                <a:buNone/>
              </a:pPr>
              <a:r>
                <a:rPr lang="en-US" sz="2600">
                  <a:solidFill>
                    <a:schemeClr val="dk2"/>
                  </a:solidFill>
                  <a:latin typeface="Open Sans"/>
                  <a:ea typeface="Open Sans"/>
                  <a:cs typeface="Open Sans"/>
                  <a:sym typeface="Open Sans"/>
                </a:rPr>
                <a:t>Key Strategy #1</a:t>
              </a:r>
              <a:endParaRPr sz="2600">
                <a:solidFill>
                  <a:schemeClr val="dk2"/>
                </a:solidFill>
                <a:latin typeface="Open Sans"/>
                <a:ea typeface="Open Sans"/>
                <a:cs typeface="Open Sans"/>
                <a:sym typeface="Open Sans"/>
              </a:endParaRPr>
            </a:p>
          </p:txBody>
        </p:sp>
        <p:cxnSp>
          <p:nvCxnSpPr>
            <p:cNvPr id="108" name="Google Shape;108;p28"/>
            <p:cNvCxnSpPr/>
            <p:nvPr/>
          </p:nvCxnSpPr>
          <p:spPr>
            <a:xfrm>
              <a:off x="677780" y="532063"/>
              <a:ext cx="0" cy="1411636"/>
            </a:xfrm>
            <a:prstGeom prst="straightConnector1">
              <a:avLst/>
            </a:prstGeom>
            <a:noFill/>
            <a:ln cap="flat" cmpd="sng" w="22225">
              <a:solidFill>
                <a:srgbClr val="1E88E5"/>
              </a:solidFill>
              <a:prstDash val="solid"/>
              <a:miter lim="800000"/>
              <a:headEnd len="sm" w="sm" type="none"/>
              <a:tailEnd len="sm" w="sm" type="none"/>
            </a:ln>
          </p:spPr>
        </p:cxnSp>
        <p:sp>
          <p:nvSpPr>
            <p:cNvPr id="109" name="Google Shape;109;p28"/>
            <p:cNvSpPr txBox="1"/>
            <p:nvPr/>
          </p:nvSpPr>
          <p:spPr>
            <a:xfrm>
              <a:off x="838200" y="85963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E88E5"/>
                </a:buClr>
                <a:buSzPts val="4500"/>
                <a:buFont typeface="Open Sans Light"/>
                <a:buNone/>
              </a:pPr>
              <a:r>
                <a:rPr lang="en-US" sz="4500">
                  <a:solidFill>
                    <a:srgbClr val="1E88E5"/>
                  </a:solidFill>
                  <a:latin typeface="Open Sans Light"/>
                  <a:ea typeface="Open Sans Light"/>
                  <a:cs typeface="Open Sans Light"/>
                  <a:sym typeface="Open Sans Light"/>
                </a:rPr>
                <a:t>Preview the Passage</a:t>
              </a:r>
              <a:endParaRPr/>
            </a:p>
          </p:txBody>
        </p:sp>
      </p:grpSp>
      <p:sp>
        <p:nvSpPr>
          <p:cNvPr id="110" name="Google Shape;110;p28"/>
          <p:cNvSpPr/>
          <p:nvPr/>
        </p:nvSpPr>
        <p:spPr>
          <a:xfrm rot="6421886">
            <a:off x="13599904" y="2239116"/>
            <a:ext cx="2707786" cy="4947469"/>
          </a:xfrm>
          <a:custGeom>
            <a:rect b="b" l="l" r="r" t="t"/>
            <a:pathLst>
              <a:path extrusionOk="0" h="11381015" w="7095726">
                <a:moveTo>
                  <a:pt x="1459045" y="248281"/>
                </a:moveTo>
                <a:cubicBezTo>
                  <a:pt x="3709673" y="-574523"/>
                  <a:pt x="4975133" y="711090"/>
                  <a:pt x="5278380" y="3187966"/>
                </a:cubicBezTo>
                <a:cubicBezTo>
                  <a:pt x="5581626" y="5664842"/>
                  <a:pt x="8161610" y="7526627"/>
                  <a:pt x="6594453" y="9769253"/>
                </a:cubicBezTo>
                <a:cubicBezTo>
                  <a:pt x="5027232" y="12011879"/>
                  <a:pt x="1573290" y="11746652"/>
                  <a:pt x="461337" y="10004464"/>
                </a:cubicBezTo>
                <a:cubicBezTo>
                  <a:pt x="-650616" y="8262277"/>
                  <a:pt x="770735" y="6965544"/>
                  <a:pt x="461337" y="5451371"/>
                </a:cubicBezTo>
                <a:cubicBezTo>
                  <a:pt x="151939" y="3937184"/>
                  <a:pt x="-791584" y="1071057"/>
                  <a:pt x="1459045" y="248281"/>
                </a:cubicBezTo>
                <a:close/>
              </a:path>
            </a:pathLst>
          </a:custGeom>
          <a:solidFill>
            <a:schemeClr val="accent2">
              <a:alpha val="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28"/>
          <p:cNvSpPr/>
          <p:nvPr/>
        </p:nvSpPr>
        <p:spPr>
          <a:xfrm rot="-976082">
            <a:off x="6125984" y="5156462"/>
            <a:ext cx="2430364" cy="2648761"/>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28"/>
          <p:cNvSpPr/>
          <p:nvPr/>
        </p:nvSpPr>
        <p:spPr>
          <a:xfrm>
            <a:off x="4734125" y="5097677"/>
            <a:ext cx="954962" cy="1001736"/>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rgbClr val="2DB4B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pic>
        <p:nvPicPr>
          <p:cNvPr descr="A picture containing clipart, metalware&#10;&#10;Description automatically generated" id="113" name="Google Shape;113;p28"/>
          <p:cNvPicPr preferRelativeResize="0"/>
          <p:nvPr/>
        </p:nvPicPr>
        <p:blipFill rotWithShape="1">
          <a:blip r:embed="rId4">
            <a:alphaModFix/>
          </a:blip>
          <a:srcRect b="0" l="0" r="0" t="0"/>
          <a:stretch/>
        </p:blipFill>
        <p:spPr>
          <a:xfrm>
            <a:off x="11259125" y="5938978"/>
            <a:ext cx="687453" cy="6874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4597"/>
          </a:blip>
          <a:stretch>
            <a:fillRect/>
          </a:stretch>
        </a:blipFill>
      </p:bgPr>
    </p:bg>
    <p:spTree>
      <p:nvGrpSpPr>
        <p:cNvPr id="117" name="Shape 117"/>
        <p:cNvGrpSpPr/>
        <p:nvPr/>
      </p:nvGrpSpPr>
      <p:grpSpPr>
        <a:xfrm>
          <a:off x="0" y="0"/>
          <a:ext cx="0" cy="0"/>
          <a:chOff x="0" y="0"/>
          <a:chExt cx="0" cy="0"/>
        </a:xfrm>
      </p:grpSpPr>
      <p:sp>
        <p:nvSpPr>
          <p:cNvPr id="118" name="Google Shape;118;p29"/>
          <p:cNvSpPr/>
          <p:nvPr/>
        </p:nvSpPr>
        <p:spPr>
          <a:xfrm>
            <a:off x="-1" y="4805211"/>
            <a:ext cx="12191993" cy="1051560"/>
          </a:xfrm>
          <a:prstGeom prst="rect">
            <a:avLst/>
          </a:prstGeom>
          <a:gradFill>
            <a:gsLst>
              <a:gs pos="0">
                <a:srgbClr val="DCDCDC">
                  <a:alpha val="8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29"/>
          <p:cNvSpPr/>
          <p:nvPr/>
        </p:nvSpPr>
        <p:spPr>
          <a:xfrm>
            <a:off x="4710" y="4024007"/>
            <a:ext cx="12191993" cy="585216"/>
          </a:xfrm>
          <a:prstGeom prst="rect">
            <a:avLst/>
          </a:prstGeom>
          <a:gradFill>
            <a:gsLst>
              <a:gs pos="0">
                <a:srgbClr val="DCDCDC">
                  <a:alpha val="8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29"/>
          <p:cNvSpPr/>
          <p:nvPr/>
        </p:nvSpPr>
        <p:spPr>
          <a:xfrm>
            <a:off x="0" y="3242801"/>
            <a:ext cx="12191993" cy="585216"/>
          </a:xfrm>
          <a:prstGeom prst="rect">
            <a:avLst/>
          </a:prstGeom>
          <a:gradFill>
            <a:gsLst>
              <a:gs pos="0">
                <a:srgbClr val="DCDCDC">
                  <a:alpha val="8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29"/>
          <p:cNvSpPr txBox="1"/>
          <p:nvPr/>
        </p:nvSpPr>
        <p:spPr>
          <a:xfrm>
            <a:off x="841248" y="3242134"/>
            <a:ext cx="7402312" cy="2594428"/>
          </a:xfrm>
          <a:prstGeom prst="rect">
            <a:avLst/>
          </a:prstGeom>
          <a:noFill/>
          <a:ln>
            <a:noFill/>
          </a:ln>
        </p:spPr>
        <p:txBody>
          <a:bodyPr anchorCtr="0" anchor="t" bIns="45700" lIns="91425" spcFirstLastPara="1" rIns="91425" wrap="square" tIns="45700">
            <a:spAutoFit/>
          </a:bodyPr>
          <a:lstStyle/>
          <a:p>
            <a:pPr indent="-342900" lvl="1" marL="457200" marR="0" rtl="0" algn="l">
              <a:lnSpc>
                <a:spcPct val="120000"/>
              </a:lnSpc>
              <a:spcBef>
                <a:spcPts val="0"/>
              </a:spcBef>
              <a:spcAft>
                <a:spcPts val="0"/>
              </a:spcAft>
              <a:buClr>
                <a:srgbClr val="1E88E5"/>
              </a:buClr>
              <a:buSzPts val="2210"/>
              <a:buFont typeface="Open Sans"/>
              <a:buChar char="•"/>
            </a:pPr>
            <a:r>
              <a:rPr b="0" i="0" lang="en-US" sz="2600" u="none" cap="none" strike="noStrike">
                <a:solidFill>
                  <a:schemeClr val="dk2"/>
                </a:solidFill>
                <a:latin typeface="Open Sans"/>
                <a:ea typeface="Open Sans"/>
                <a:cs typeface="Open Sans"/>
                <a:sym typeface="Open Sans"/>
              </a:rPr>
              <a:t>Identify position and content of footnotes </a:t>
            </a:r>
            <a:endParaRPr/>
          </a:p>
          <a:p>
            <a:pPr indent="-342900" lvl="1" marL="457200" marR="0" rtl="0" algn="l">
              <a:lnSpc>
                <a:spcPct val="120000"/>
              </a:lnSpc>
              <a:spcBef>
                <a:spcPts val="2400"/>
              </a:spcBef>
              <a:spcAft>
                <a:spcPts val="0"/>
              </a:spcAft>
              <a:buClr>
                <a:srgbClr val="1E88E5"/>
              </a:buClr>
              <a:buSzPts val="2210"/>
              <a:buFont typeface="Open Sans"/>
              <a:buChar char="•"/>
            </a:pPr>
            <a:r>
              <a:rPr b="0" i="0" lang="en-US" sz="2600" u="none" cap="none" strike="noStrike">
                <a:solidFill>
                  <a:schemeClr val="dk2"/>
                </a:solidFill>
                <a:latin typeface="Open Sans"/>
                <a:ea typeface="Open Sans"/>
                <a:cs typeface="Open Sans"/>
                <a:sym typeface="Open Sans"/>
              </a:rPr>
              <a:t>Observe number and length of paragraphs</a:t>
            </a:r>
            <a:endParaRPr/>
          </a:p>
          <a:p>
            <a:pPr indent="-342900" lvl="1" marL="457200" marR="0" rtl="0" algn="l">
              <a:lnSpc>
                <a:spcPct val="120000"/>
              </a:lnSpc>
              <a:spcBef>
                <a:spcPts val="2400"/>
              </a:spcBef>
              <a:spcAft>
                <a:spcPts val="0"/>
              </a:spcAft>
              <a:buClr>
                <a:srgbClr val="1E88E5"/>
              </a:buClr>
              <a:buSzPts val="2210"/>
              <a:buFont typeface="Open Sans"/>
              <a:buChar char="•"/>
            </a:pPr>
            <a:r>
              <a:rPr b="0" i="0" lang="en-US" sz="2600" u="none" cap="none" strike="noStrike">
                <a:solidFill>
                  <a:schemeClr val="dk2"/>
                </a:solidFill>
                <a:latin typeface="Open Sans"/>
                <a:ea typeface="Open Sans"/>
                <a:cs typeface="Open Sans"/>
                <a:sym typeface="Open Sans"/>
              </a:rPr>
              <a:t>Note the introductory information above the excerpt</a:t>
            </a:r>
            <a:endParaRPr/>
          </a:p>
        </p:txBody>
      </p:sp>
      <p:grpSp>
        <p:nvGrpSpPr>
          <p:cNvPr id="122" name="Google Shape;122;p29"/>
          <p:cNvGrpSpPr/>
          <p:nvPr/>
        </p:nvGrpSpPr>
        <p:grpSpPr>
          <a:xfrm>
            <a:off x="677780" y="758587"/>
            <a:ext cx="11118588" cy="1653135"/>
            <a:chOff x="677780" y="758587"/>
            <a:chExt cx="11118588" cy="1653135"/>
          </a:xfrm>
        </p:grpSpPr>
        <p:sp>
          <p:nvSpPr>
            <p:cNvPr id="123" name="Google Shape;123;p29"/>
            <p:cNvSpPr txBox="1"/>
            <p:nvPr/>
          </p:nvSpPr>
          <p:spPr>
            <a:xfrm>
              <a:off x="891830" y="797487"/>
              <a:ext cx="10904538" cy="759448"/>
            </a:xfrm>
            <a:prstGeom prst="rect">
              <a:avLst/>
            </a:prstGeom>
            <a:noFill/>
            <a:ln>
              <a:noFill/>
            </a:ln>
          </p:spPr>
          <p:txBody>
            <a:bodyPr anchorCtr="0" anchor="t" bIns="34275" lIns="68575" spcFirstLastPara="1" rIns="68575" wrap="square" tIns="34275">
              <a:normAutofit/>
            </a:bodyPr>
            <a:lstStyle/>
            <a:p>
              <a:pPr indent="0" lvl="0" marL="0" marR="0" rtl="0" algn="l">
                <a:lnSpc>
                  <a:spcPct val="150000"/>
                </a:lnSpc>
                <a:spcBef>
                  <a:spcPts val="0"/>
                </a:spcBef>
                <a:spcAft>
                  <a:spcPts val="0"/>
                </a:spcAft>
                <a:buNone/>
              </a:pPr>
              <a:r>
                <a:rPr lang="en-US" sz="2600">
                  <a:solidFill>
                    <a:schemeClr val="dk2"/>
                  </a:solidFill>
                  <a:latin typeface="Open Sans"/>
                  <a:ea typeface="Open Sans"/>
                  <a:cs typeface="Open Sans"/>
                  <a:sym typeface="Open Sans"/>
                </a:rPr>
                <a:t>Key Strategy</a:t>
              </a:r>
              <a:endParaRPr sz="2600">
                <a:solidFill>
                  <a:schemeClr val="dk2"/>
                </a:solidFill>
                <a:latin typeface="Open Sans"/>
                <a:ea typeface="Open Sans"/>
                <a:cs typeface="Open Sans"/>
                <a:sym typeface="Open Sans"/>
              </a:endParaRPr>
            </a:p>
          </p:txBody>
        </p:sp>
        <p:cxnSp>
          <p:nvCxnSpPr>
            <p:cNvPr id="124" name="Google Shape;124;p29"/>
            <p:cNvCxnSpPr/>
            <p:nvPr/>
          </p:nvCxnSpPr>
          <p:spPr>
            <a:xfrm>
              <a:off x="677780" y="758587"/>
              <a:ext cx="0" cy="1411636"/>
            </a:xfrm>
            <a:prstGeom prst="straightConnector1">
              <a:avLst/>
            </a:prstGeom>
            <a:noFill/>
            <a:ln cap="flat" cmpd="sng" w="22225">
              <a:solidFill>
                <a:srgbClr val="1E88E5"/>
              </a:solidFill>
              <a:prstDash val="solid"/>
              <a:miter lim="800000"/>
              <a:headEnd len="sm" w="sm" type="none"/>
              <a:tailEnd len="sm" w="sm" type="none"/>
            </a:ln>
          </p:spPr>
        </p:cxnSp>
        <p:sp>
          <p:nvSpPr>
            <p:cNvPr id="125" name="Google Shape;125;p29"/>
            <p:cNvSpPr txBox="1"/>
            <p:nvPr/>
          </p:nvSpPr>
          <p:spPr>
            <a:xfrm>
              <a:off x="838200" y="1086159"/>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E88E5"/>
                </a:buClr>
                <a:buSzPts val="4500"/>
                <a:buFont typeface="Open Sans Light"/>
                <a:buNone/>
              </a:pPr>
              <a:r>
                <a:rPr lang="en-US" sz="4500">
                  <a:solidFill>
                    <a:srgbClr val="1E88E5"/>
                  </a:solidFill>
                  <a:latin typeface="Open Sans Light"/>
                  <a:ea typeface="Open Sans Light"/>
                  <a:cs typeface="Open Sans Light"/>
                  <a:sym typeface="Open Sans Light"/>
                </a:rPr>
                <a:t>Preview the Passage</a:t>
              </a:r>
              <a:endParaRPr/>
            </a:p>
          </p:txBody>
        </p:sp>
      </p:grpSp>
      <p:sp>
        <p:nvSpPr>
          <p:cNvPr id="126" name="Google Shape;126;p29"/>
          <p:cNvSpPr/>
          <p:nvPr/>
        </p:nvSpPr>
        <p:spPr>
          <a:xfrm rot="6421886">
            <a:off x="13599904" y="2239116"/>
            <a:ext cx="2707786" cy="4947469"/>
          </a:xfrm>
          <a:custGeom>
            <a:rect b="b" l="l" r="r" t="t"/>
            <a:pathLst>
              <a:path extrusionOk="0" h="11381015" w="7095726">
                <a:moveTo>
                  <a:pt x="1459045" y="248281"/>
                </a:moveTo>
                <a:cubicBezTo>
                  <a:pt x="3709673" y="-574523"/>
                  <a:pt x="4975133" y="711090"/>
                  <a:pt x="5278380" y="3187966"/>
                </a:cubicBezTo>
                <a:cubicBezTo>
                  <a:pt x="5581626" y="5664842"/>
                  <a:pt x="8161610" y="7526627"/>
                  <a:pt x="6594453" y="9769253"/>
                </a:cubicBezTo>
                <a:cubicBezTo>
                  <a:pt x="5027232" y="12011879"/>
                  <a:pt x="1573290" y="11746652"/>
                  <a:pt x="461337" y="10004464"/>
                </a:cubicBezTo>
                <a:cubicBezTo>
                  <a:pt x="-650616" y="8262277"/>
                  <a:pt x="770735" y="6965544"/>
                  <a:pt x="461337" y="5451371"/>
                </a:cubicBezTo>
                <a:cubicBezTo>
                  <a:pt x="151939" y="3937184"/>
                  <a:pt x="-791584" y="1071057"/>
                  <a:pt x="1459045" y="248281"/>
                </a:cubicBezTo>
                <a:close/>
              </a:path>
            </a:pathLst>
          </a:custGeom>
          <a:solidFill>
            <a:schemeClr val="accent2">
              <a:alpha val="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29"/>
          <p:cNvSpPr/>
          <p:nvPr/>
        </p:nvSpPr>
        <p:spPr>
          <a:xfrm rot="-3961515">
            <a:off x="-2031412" y="4646562"/>
            <a:ext cx="1346995" cy="1468038"/>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rgbClr val="2DB4BB">
              <a:alpha val="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29"/>
          <p:cNvSpPr/>
          <p:nvPr/>
        </p:nvSpPr>
        <p:spPr>
          <a:xfrm>
            <a:off x="-1653939" y="3828018"/>
            <a:ext cx="529274" cy="555198"/>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rgbClr val="2DB4BB">
              <a:alpha val="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129" name="Google Shape;129;p29"/>
          <p:cNvSpPr/>
          <p:nvPr/>
        </p:nvSpPr>
        <p:spPr>
          <a:xfrm flipH="1" rot="9376997">
            <a:off x="8830409" y="-1092361"/>
            <a:ext cx="4581675" cy="8298045"/>
          </a:xfrm>
          <a:custGeom>
            <a:rect b="b" l="l" r="r" t="t"/>
            <a:pathLst>
              <a:path extrusionOk="0" h="11381015" w="7095726">
                <a:moveTo>
                  <a:pt x="1459045" y="248281"/>
                </a:moveTo>
                <a:cubicBezTo>
                  <a:pt x="3709673" y="-574523"/>
                  <a:pt x="4975133" y="711090"/>
                  <a:pt x="5278380" y="3187966"/>
                </a:cubicBezTo>
                <a:cubicBezTo>
                  <a:pt x="5581626" y="5664842"/>
                  <a:pt x="8161610" y="7526627"/>
                  <a:pt x="6594453" y="9769253"/>
                </a:cubicBezTo>
                <a:cubicBezTo>
                  <a:pt x="5027232" y="12011879"/>
                  <a:pt x="1573290" y="11746652"/>
                  <a:pt x="461337" y="10004464"/>
                </a:cubicBezTo>
                <a:cubicBezTo>
                  <a:pt x="-650616" y="8262277"/>
                  <a:pt x="770735" y="6965544"/>
                  <a:pt x="461337" y="5451371"/>
                </a:cubicBezTo>
                <a:cubicBezTo>
                  <a:pt x="151939" y="3937184"/>
                  <a:pt x="-791584" y="1071057"/>
                  <a:pt x="1459045" y="24828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pic>
        <p:nvPicPr>
          <p:cNvPr descr="A picture containing clipart, metalware&#10;&#10;Description automatically generated" id="130" name="Google Shape;130;p29"/>
          <p:cNvPicPr preferRelativeResize="0"/>
          <p:nvPr/>
        </p:nvPicPr>
        <p:blipFill rotWithShape="1">
          <a:blip r:embed="rId4">
            <a:alphaModFix/>
          </a:blip>
          <a:srcRect b="0" l="0" r="0" t="0"/>
          <a:stretch/>
        </p:blipFill>
        <p:spPr>
          <a:xfrm>
            <a:off x="11259125" y="5938978"/>
            <a:ext cx="687453" cy="6874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animEffect filter="fade" transition="in">
                                      <p:cBhvr>
                                        <p:cTn dur="500"/>
                                        <p:tgtEl>
                                          <p:spTgt spid="12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21">
                                            <p:txEl>
                                              <p:pRg end="1" st="1"/>
                                            </p:txEl>
                                          </p:spTgt>
                                        </p:tgtEl>
                                        <p:attrNameLst>
                                          <p:attrName>style.visibility</p:attrName>
                                        </p:attrNameLst>
                                      </p:cBhvr>
                                      <p:to>
                                        <p:strVal val="visible"/>
                                      </p:to>
                                    </p:set>
                                    <p:animEffect filter="fade" transition="in">
                                      <p:cBhvr>
                                        <p:cTn dur="500"/>
                                        <p:tgtEl>
                                          <p:spTgt spid="12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21">
                                            <p:txEl>
                                              <p:pRg end="2" st="2"/>
                                            </p:txEl>
                                          </p:spTgt>
                                        </p:tgtEl>
                                        <p:attrNameLst>
                                          <p:attrName>style.visibility</p:attrName>
                                        </p:attrNameLst>
                                      </p:cBhvr>
                                      <p:to>
                                        <p:strVal val="visible"/>
                                      </p:to>
                                    </p:set>
                                    <p:animEffect filter="fade" transition="in">
                                      <p:cBhvr>
                                        <p:cTn dur="500"/>
                                        <p:tgtEl>
                                          <p:spTgt spid="1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4597"/>
          </a:blip>
          <a:stretch>
            <a:fillRect/>
          </a:stretch>
        </a:blipFill>
      </p:bgPr>
    </p:bg>
    <p:spTree>
      <p:nvGrpSpPr>
        <p:cNvPr id="134" name="Shape 134"/>
        <p:cNvGrpSpPr/>
        <p:nvPr/>
      </p:nvGrpSpPr>
      <p:grpSpPr>
        <a:xfrm>
          <a:off x="0" y="0"/>
          <a:ext cx="0" cy="0"/>
          <a:chOff x="0" y="0"/>
          <a:chExt cx="0" cy="0"/>
        </a:xfrm>
      </p:grpSpPr>
      <p:sp>
        <p:nvSpPr>
          <p:cNvPr id="135" name="Google Shape;135;p30"/>
          <p:cNvSpPr/>
          <p:nvPr/>
        </p:nvSpPr>
        <p:spPr>
          <a:xfrm flipH="1" rot="-8135025">
            <a:off x="8422492" y="3629566"/>
            <a:ext cx="4062129" cy="6678585"/>
          </a:xfrm>
          <a:custGeom>
            <a:rect b="b" l="l" r="r" t="t"/>
            <a:pathLst>
              <a:path extrusionOk="0" h="11381015" w="7095726">
                <a:moveTo>
                  <a:pt x="1459045" y="248281"/>
                </a:moveTo>
                <a:cubicBezTo>
                  <a:pt x="3709673" y="-574523"/>
                  <a:pt x="4975133" y="711090"/>
                  <a:pt x="5278380" y="3187966"/>
                </a:cubicBezTo>
                <a:cubicBezTo>
                  <a:pt x="5581626" y="5664842"/>
                  <a:pt x="8161610" y="7526627"/>
                  <a:pt x="6594453" y="9769253"/>
                </a:cubicBezTo>
                <a:cubicBezTo>
                  <a:pt x="5027232" y="12011879"/>
                  <a:pt x="1573290" y="11746652"/>
                  <a:pt x="461337" y="10004464"/>
                </a:cubicBezTo>
                <a:cubicBezTo>
                  <a:pt x="-650616" y="8262277"/>
                  <a:pt x="770735" y="6965544"/>
                  <a:pt x="461337" y="5451371"/>
                </a:cubicBezTo>
                <a:cubicBezTo>
                  <a:pt x="151939" y="3937184"/>
                  <a:pt x="-791584" y="1071057"/>
                  <a:pt x="1459045" y="24828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sp>
        <p:nvSpPr>
          <p:cNvPr id="136" name="Google Shape;136;p30"/>
          <p:cNvSpPr/>
          <p:nvPr/>
        </p:nvSpPr>
        <p:spPr>
          <a:xfrm rot="-7735446">
            <a:off x="7382551" y="5195643"/>
            <a:ext cx="845013" cy="847356"/>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30"/>
          <p:cNvSpPr/>
          <p:nvPr/>
        </p:nvSpPr>
        <p:spPr>
          <a:xfrm flipH="1" rot="6594952">
            <a:off x="7808843" y="-5906871"/>
            <a:ext cx="5017639" cy="9055742"/>
          </a:xfrm>
          <a:custGeom>
            <a:rect b="b" l="l" r="r" t="t"/>
            <a:pathLst>
              <a:path extrusionOk="0" h="8791573" w="5481286">
                <a:moveTo>
                  <a:pt x="1127095" y="191830"/>
                </a:moveTo>
                <a:cubicBezTo>
                  <a:pt x="2865654" y="-443767"/>
                  <a:pt x="3843193" y="549340"/>
                  <a:pt x="4077444" y="2462669"/>
                </a:cubicBezTo>
                <a:cubicBezTo>
                  <a:pt x="4311695" y="4375999"/>
                  <a:pt x="6304673" y="5814186"/>
                  <a:pt x="5094081" y="7546563"/>
                </a:cubicBezTo>
                <a:cubicBezTo>
                  <a:pt x="3883438" y="9278940"/>
                  <a:pt x="1215347" y="9074059"/>
                  <a:pt x="356389" y="7728259"/>
                </a:cubicBezTo>
                <a:cubicBezTo>
                  <a:pt x="-502569" y="6382458"/>
                  <a:pt x="595392" y="5380762"/>
                  <a:pt x="356389" y="4211098"/>
                </a:cubicBezTo>
                <a:cubicBezTo>
                  <a:pt x="117386" y="3041423"/>
                  <a:pt x="-611464" y="827405"/>
                  <a:pt x="1127095" y="19183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30"/>
          <p:cNvSpPr/>
          <p:nvPr/>
        </p:nvSpPr>
        <p:spPr>
          <a:xfrm rot="-5927294">
            <a:off x="14693600" y="5007088"/>
            <a:ext cx="3150678" cy="3559942"/>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clipart, metalware&#10;&#10;Description automatically generated" id="139" name="Google Shape;139;p30"/>
          <p:cNvPicPr preferRelativeResize="0"/>
          <p:nvPr/>
        </p:nvPicPr>
        <p:blipFill rotWithShape="1">
          <a:blip r:embed="rId4">
            <a:alphaModFix/>
          </a:blip>
          <a:srcRect b="0" l="0" r="0" t="0"/>
          <a:stretch/>
        </p:blipFill>
        <p:spPr>
          <a:xfrm>
            <a:off x="11259125" y="5938978"/>
            <a:ext cx="687453" cy="687453"/>
          </a:xfrm>
          <a:prstGeom prst="rect">
            <a:avLst/>
          </a:prstGeom>
          <a:noFill/>
          <a:ln>
            <a:noFill/>
          </a:ln>
        </p:spPr>
      </p:pic>
      <p:sp>
        <p:nvSpPr>
          <p:cNvPr id="140" name="Google Shape;140;p30"/>
          <p:cNvSpPr txBox="1"/>
          <p:nvPr/>
        </p:nvSpPr>
        <p:spPr>
          <a:xfrm>
            <a:off x="1239322" y="1928952"/>
            <a:ext cx="6710916" cy="337714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3000">
                <a:solidFill>
                  <a:schemeClr val="dk2"/>
                </a:solidFill>
                <a:latin typeface="Open Sans"/>
                <a:ea typeface="Open Sans"/>
                <a:cs typeface="Open Sans"/>
                <a:sym typeface="Open Sans"/>
              </a:rPr>
              <a:t>The excerpt below is from a speech Frederick Douglass delivered at a public meeting hall in Boston, Massachusetts, December 1860, and later published in his newspaper, </a:t>
            </a:r>
            <a:r>
              <a:rPr i="1" lang="en-US" sz="3000">
                <a:solidFill>
                  <a:schemeClr val="dk2"/>
                </a:solidFill>
                <a:latin typeface="Open Sans"/>
                <a:ea typeface="Open Sans"/>
                <a:cs typeface="Open Sans"/>
                <a:sym typeface="Open Sans"/>
              </a:rPr>
              <a:t>The North Star</a:t>
            </a:r>
            <a:r>
              <a:rPr lang="en-US" sz="3000">
                <a:solidFill>
                  <a:schemeClr val="dk2"/>
                </a:solidFill>
                <a:latin typeface="Open Sans"/>
                <a:ea typeface="Open Sans"/>
                <a:cs typeface="Open Sans"/>
                <a:sym typeface="Open Sans"/>
              </a:rPr>
              <a:t>.</a:t>
            </a:r>
            <a:endParaRPr/>
          </a:p>
        </p:txBody>
      </p:sp>
      <p:grpSp>
        <p:nvGrpSpPr>
          <p:cNvPr id="141" name="Google Shape;141;p30"/>
          <p:cNvGrpSpPr/>
          <p:nvPr/>
        </p:nvGrpSpPr>
        <p:grpSpPr>
          <a:xfrm>
            <a:off x="677780" y="462336"/>
            <a:ext cx="10676020" cy="1011326"/>
            <a:chOff x="677780" y="836225"/>
            <a:chExt cx="10676020" cy="1011326"/>
          </a:xfrm>
        </p:grpSpPr>
        <p:cxnSp>
          <p:nvCxnSpPr>
            <p:cNvPr id="142" name="Google Shape;142;p30"/>
            <p:cNvCxnSpPr/>
            <p:nvPr/>
          </p:nvCxnSpPr>
          <p:spPr>
            <a:xfrm>
              <a:off x="677780" y="846858"/>
              <a:ext cx="0" cy="1000693"/>
            </a:xfrm>
            <a:prstGeom prst="straightConnector1">
              <a:avLst/>
            </a:prstGeom>
            <a:noFill/>
            <a:ln cap="flat" cmpd="sng" w="22225">
              <a:solidFill>
                <a:srgbClr val="1E88E5"/>
              </a:solidFill>
              <a:prstDash val="solid"/>
              <a:miter lim="800000"/>
              <a:headEnd len="sm" w="sm" type="none"/>
              <a:tailEnd len="sm" w="sm" type="none"/>
            </a:ln>
          </p:spPr>
        </p:cxnSp>
        <p:sp>
          <p:nvSpPr>
            <p:cNvPr id="143" name="Google Shape;143;p30"/>
            <p:cNvSpPr txBox="1"/>
            <p:nvPr/>
          </p:nvSpPr>
          <p:spPr>
            <a:xfrm>
              <a:off x="838200" y="836225"/>
              <a:ext cx="10515600" cy="1000693"/>
            </a:xfrm>
            <a:prstGeom prst="rect">
              <a:avLst/>
            </a:prstGeom>
            <a:noFill/>
            <a:ln>
              <a:noFill/>
            </a:ln>
          </p:spPr>
          <p:txBody>
            <a:bodyPr anchorCtr="0" anchor="ctr" bIns="45700" lIns="91425" spcFirstLastPara="1" rIns="91425" wrap="square" tIns="45700">
              <a:normAutofit/>
            </a:bodyPr>
            <a:lstStyle/>
            <a:p>
              <a:pPr indent="0" lvl="0" marL="0" marR="0" rtl="0" algn="l">
                <a:lnSpc>
                  <a:spcPct val="120000"/>
                </a:lnSpc>
                <a:spcBef>
                  <a:spcPts val="0"/>
                </a:spcBef>
                <a:spcAft>
                  <a:spcPts val="0"/>
                </a:spcAft>
                <a:buClr>
                  <a:schemeClr val="accent1"/>
                </a:buClr>
                <a:buSzPts val="4000"/>
                <a:buFont typeface="Open Sans Light"/>
                <a:buNone/>
              </a:pPr>
              <a:r>
                <a:rPr lang="en-US" sz="4000">
                  <a:solidFill>
                    <a:schemeClr val="accent1"/>
                  </a:solidFill>
                  <a:latin typeface="Open Sans Light"/>
                  <a:ea typeface="Open Sans Light"/>
                  <a:cs typeface="Open Sans Light"/>
                  <a:sym typeface="Open Sans Light"/>
                </a:rPr>
                <a:t>Sample introductory information</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4597"/>
          </a:blip>
          <a:stretch>
            <a:fillRect/>
          </a:stretch>
        </a:blipFill>
      </p:bgPr>
    </p:bg>
    <p:spTree>
      <p:nvGrpSpPr>
        <p:cNvPr id="147" name="Shape 147"/>
        <p:cNvGrpSpPr/>
        <p:nvPr/>
      </p:nvGrpSpPr>
      <p:grpSpPr>
        <a:xfrm>
          <a:off x="0" y="0"/>
          <a:ext cx="0" cy="0"/>
          <a:chOff x="0" y="0"/>
          <a:chExt cx="0" cy="0"/>
        </a:xfrm>
      </p:grpSpPr>
      <p:sp>
        <p:nvSpPr>
          <p:cNvPr id="148" name="Google Shape;148;p31"/>
          <p:cNvSpPr txBox="1"/>
          <p:nvPr/>
        </p:nvSpPr>
        <p:spPr>
          <a:xfrm>
            <a:off x="4125843" y="1928952"/>
            <a:ext cx="6710916" cy="337714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lang="en-US" sz="3000">
                <a:solidFill>
                  <a:schemeClr val="dk2"/>
                </a:solidFill>
                <a:latin typeface="Open Sans"/>
                <a:ea typeface="Open Sans"/>
                <a:cs typeface="Open Sans"/>
                <a:sym typeface="Open Sans"/>
              </a:rPr>
              <a:t>The excerpt below is from a speech Frederick Douglass delivered at a public meeting hall in Boston, Massachusetts, December 1860, and later published in his newspaper, </a:t>
            </a:r>
            <a:r>
              <a:rPr i="1" lang="en-US" sz="3000">
                <a:solidFill>
                  <a:schemeClr val="dk2"/>
                </a:solidFill>
                <a:latin typeface="Open Sans"/>
                <a:ea typeface="Open Sans"/>
                <a:cs typeface="Open Sans"/>
                <a:sym typeface="Open Sans"/>
              </a:rPr>
              <a:t>The North Star</a:t>
            </a:r>
            <a:r>
              <a:rPr lang="en-US" sz="3000">
                <a:solidFill>
                  <a:schemeClr val="dk2"/>
                </a:solidFill>
                <a:latin typeface="Open Sans"/>
                <a:ea typeface="Open Sans"/>
                <a:cs typeface="Open Sans"/>
                <a:sym typeface="Open Sans"/>
              </a:rPr>
              <a:t>.</a:t>
            </a:r>
            <a:endParaRPr/>
          </a:p>
        </p:txBody>
      </p:sp>
      <p:sp>
        <p:nvSpPr>
          <p:cNvPr id="149" name="Google Shape;149;p31"/>
          <p:cNvSpPr/>
          <p:nvPr/>
        </p:nvSpPr>
        <p:spPr>
          <a:xfrm flipH="1" rot="-7413590">
            <a:off x="8870857" y="4748403"/>
            <a:ext cx="3058397" cy="5539179"/>
          </a:xfrm>
          <a:custGeom>
            <a:rect b="b" l="l" r="r" t="t"/>
            <a:pathLst>
              <a:path extrusionOk="0" h="11381015" w="7095726">
                <a:moveTo>
                  <a:pt x="1459045" y="248281"/>
                </a:moveTo>
                <a:cubicBezTo>
                  <a:pt x="3709673" y="-574523"/>
                  <a:pt x="4975133" y="711090"/>
                  <a:pt x="5278380" y="3187966"/>
                </a:cubicBezTo>
                <a:cubicBezTo>
                  <a:pt x="5581626" y="5664842"/>
                  <a:pt x="8161610" y="7526627"/>
                  <a:pt x="6594453" y="9769253"/>
                </a:cubicBezTo>
                <a:cubicBezTo>
                  <a:pt x="5027232" y="12011879"/>
                  <a:pt x="1573290" y="11746652"/>
                  <a:pt x="461337" y="10004464"/>
                </a:cubicBezTo>
                <a:cubicBezTo>
                  <a:pt x="-650616" y="8262277"/>
                  <a:pt x="770735" y="6965544"/>
                  <a:pt x="461337" y="5451371"/>
                </a:cubicBezTo>
                <a:cubicBezTo>
                  <a:pt x="151939" y="3937184"/>
                  <a:pt x="-791584" y="1071057"/>
                  <a:pt x="1459045" y="24828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sp>
        <p:nvSpPr>
          <p:cNvPr id="150" name="Google Shape;150;p31"/>
          <p:cNvSpPr/>
          <p:nvPr/>
        </p:nvSpPr>
        <p:spPr>
          <a:xfrm>
            <a:off x="0" y="917059"/>
            <a:ext cx="3877519" cy="576072"/>
          </a:xfrm>
          <a:prstGeom prst="rect">
            <a:avLst/>
          </a:prstGeom>
          <a:gradFill>
            <a:gsLst>
              <a:gs pos="0">
                <a:srgbClr val="DCDCDC">
                  <a:alpha val="6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31"/>
          <p:cNvSpPr/>
          <p:nvPr/>
        </p:nvSpPr>
        <p:spPr>
          <a:xfrm rot="-7735446">
            <a:off x="8235377" y="5399035"/>
            <a:ext cx="845013" cy="847356"/>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52" name="Google Shape;152;p31"/>
          <p:cNvCxnSpPr/>
          <p:nvPr/>
        </p:nvCxnSpPr>
        <p:spPr>
          <a:xfrm>
            <a:off x="1059638" y="763929"/>
            <a:ext cx="0" cy="5486400"/>
          </a:xfrm>
          <a:prstGeom prst="straightConnector1">
            <a:avLst/>
          </a:prstGeom>
          <a:noFill/>
          <a:ln cap="flat" cmpd="sng" w="22225">
            <a:solidFill>
              <a:srgbClr val="DCDCDC"/>
            </a:solidFill>
            <a:prstDash val="solid"/>
            <a:miter lim="800000"/>
            <a:headEnd len="sm" w="sm" type="none"/>
            <a:tailEnd len="sm" w="sm" type="none"/>
          </a:ln>
        </p:spPr>
      </p:cxnSp>
      <p:sp>
        <p:nvSpPr>
          <p:cNvPr id="153" name="Google Shape;153;p31"/>
          <p:cNvSpPr/>
          <p:nvPr/>
        </p:nvSpPr>
        <p:spPr>
          <a:xfrm flipH="1">
            <a:off x="4200903" y="3008111"/>
            <a:ext cx="3376735" cy="45866"/>
          </a:xfrm>
          <a:custGeom>
            <a:rect b="b" l="l" r="r" t="t"/>
            <a:pathLst>
              <a:path extrusionOk="0" h="46103" w="1715386">
                <a:moveTo>
                  <a:pt x="0" y="30670"/>
                </a:moveTo>
                <a:cubicBezTo>
                  <a:pt x="207926" y="40121"/>
                  <a:pt x="415852" y="49572"/>
                  <a:pt x="623777" y="44847"/>
                </a:cubicBezTo>
                <a:cubicBezTo>
                  <a:pt x="831702" y="40122"/>
                  <a:pt x="1065618" y="8224"/>
                  <a:pt x="1247553" y="2317"/>
                </a:cubicBezTo>
                <a:cubicBezTo>
                  <a:pt x="1429488" y="-3590"/>
                  <a:pt x="1572437" y="2907"/>
                  <a:pt x="1715386" y="9405"/>
                </a:cubicBezTo>
              </a:path>
            </a:pathLst>
          </a:custGeom>
          <a:noFill/>
          <a:ln cap="rnd" cmpd="sng" w="22225">
            <a:solidFill>
              <a:srgbClr val="2DB4B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31"/>
          <p:cNvSpPr/>
          <p:nvPr/>
        </p:nvSpPr>
        <p:spPr>
          <a:xfrm>
            <a:off x="7023724" y="4113989"/>
            <a:ext cx="2763743" cy="45719"/>
          </a:xfrm>
          <a:custGeom>
            <a:rect b="b" l="l" r="r" t="t"/>
            <a:pathLst>
              <a:path extrusionOk="0" h="36267" w="2204484">
                <a:moveTo>
                  <a:pt x="0" y="21351"/>
                </a:moveTo>
                <a:cubicBezTo>
                  <a:pt x="103963" y="10127"/>
                  <a:pt x="207926" y="-1096"/>
                  <a:pt x="375684" y="85"/>
                </a:cubicBezTo>
                <a:cubicBezTo>
                  <a:pt x="543442" y="1266"/>
                  <a:pt x="741917" y="22532"/>
                  <a:pt x="1006549" y="28439"/>
                </a:cubicBezTo>
                <a:cubicBezTo>
                  <a:pt x="1271181" y="34346"/>
                  <a:pt x="1763823" y="37890"/>
                  <a:pt x="1963479" y="35527"/>
                </a:cubicBezTo>
                <a:cubicBezTo>
                  <a:pt x="2163135" y="33164"/>
                  <a:pt x="2183809" y="23713"/>
                  <a:pt x="2204484" y="14262"/>
                </a:cubicBezTo>
              </a:path>
            </a:pathLst>
          </a:custGeom>
          <a:noFill/>
          <a:ln cap="rnd" cmpd="sng" w="222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31"/>
          <p:cNvSpPr/>
          <p:nvPr/>
        </p:nvSpPr>
        <p:spPr>
          <a:xfrm>
            <a:off x="4200903" y="3561049"/>
            <a:ext cx="5244281" cy="45867"/>
          </a:xfrm>
          <a:custGeom>
            <a:rect b="b" l="l" r="r" t="t"/>
            <a:pathLst>
              <a:path extrusionOk="0" h="36267" w="2204484">
                <a:moveTo>
                  <a:pt x="0" y="21351"/>
                </a:moveTo>
                <a:cubicBezTo>
                  <a:pt x="103963" y="10127"/>
                  <a:pt x="207926" y="-1096"/>
                  <a:pt x="375684" y="85"/>
                </a:cubicBezTo>
                <a:cubicBezTo>
                  <a:pt x="543442" y="1266"/>
                  <a:pt x="741917" y="22532"/>
                  <a:pt x="1006549" y="28439"/>
                </a:cubicBezTo>
                <a:cubicBezTo>
                  <a:pt x="1271181" y="34346"/>
                  <a:pt x="1763823" y="37890"/>
                  <a:pt x="1963479" y="35527"/>
                </a:cubicBezTo>
                <a:cubicBezTo>
                  <a:pt x="2163135" y="33164"/>
                  <a:pt x="2183809" y="23713"/>
                  <a:pt x="2204484" y="14262"/>
                </a:cubicBezTo>
              </a:path>
            </a:pathLst>
          </a:custGeom>
          <a:noFill/>
          <a:ln cap="rnd" cmpd="sng" w="222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31"/>
          <p:cNvSpPr/>
          <p:nvPr/>
        </p:nvSpPr>
        <p:spPr>
          <a:xfrm flipH="1">
            <a:off x="5121155" y="4624362"/>
            <a:ext cx="4858717" cy="45867"/>
          </a:xfrm>
          <a:custGeom>
            <a:rect b="b" l="l" r="r" t="t"/>
            <a:pathLst>
              <a:path extrusionOk="0" h="36267" w="2204484">
                <a:moveTo>
                  <a:pt x="0" y="21351"/>
                </a:moveTo>
                <a:cubicBezTo>
                  <a:pt x="103963" y="10127"/>
                  <a:pt x="207926" y="-1096"/>
                  <a:pt x="375684" y="85"/>
                </a:cubicBezTo>
                <a:cubicBezTo>
                  <a:pt x="543442" y="1266"/>
                  <a:pt x="741917" y="22532"/>
                  <a:pt x="1006549" y="28439"/>
                </a:cubicBezTo>
                <a:cubicBezTo>
                  <a:pt x="1271181" y="34346"/>
                  <a:pt x="1763823" y="37890"/>
                  <a:pt x="1963479" y="35527"/>
                </a:cubicBezTo>
                <a:cubicBezTo>
                  <a:pt x="2163135" y="33164"/>
                  <a:pt x="2183809" y="23713"/>
                  <a:pt x="2204484" y="14262"/>
                </a:cubicBezTo>
              </a:path>
            </a:pathLst>
          </a:custGeom>
          <a:noFill/>
          <a:ln cap="rnd" cmpd="sng" w="222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31"/>
          <p:cNvSpPr/>
          <p:nvPr/>
        </p:nvSpPr>
        <p:spPr>
          <a:xfrm>
            <a:off x="0" y="1660305"/>
            <a:ext cx="3877519" cy="576072"/>
          </a:xfrm>
          <a:prstGeom prst="rect">
            <a:avLst/>
          </a:prstGeom>
          <a:gradFill>
            <a:gsLst>
              <a:gs pos="0">
                <a:srgbClr val="DCDCDC">
                  <a:alpha val="6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31"/>
          <p:cNvSpPr/>
          <p:nvPr/>
        </p:nvSpPr>
        <p:spPr>
          <a:xfrm>
            <a:off x="0" y="2420246"/>
            <a:ext cx="3877519" cy="576072"/>
          </a:xfrm>
          <a:prstGeom prst="rect">
            <a:avLst/>
          </a:prstGeom>
          <a:gradFill>
            <a:gsLst>
              <a:gs pos="0">
                <a:srgbClr val="DCDCDC">
                  <a:alpha val="6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31"/>
          <p:cNvSpPr/>
          <p:nvPr/>
        </p:nvSpPr>
        <p:spPr>
          <a:xfrm>
            <a:off x="0" y="3162864"/>
            <a:ext cx="3877519" cy="576072"/>
          </a:xfrm>
          <a:prstGeom prst="rect">
            <a:avLst/>
          </a:prstGeom>
          <a:gradFill>
            <a:gsLst>
              <a:gs pos="0">
                <a:srgbClr val="DCDCDC">
                  <a:alpha val="6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31"/>
          <p:cNvSpPr/>
          <p:nvPr/>
        </p:nvSpPr>
        <p:spPr>
          <a:xfrm>
            <a:off x="0" y="3902811"/>
            <a:ext cx="3877519" cy="576072"/>
          </a:xfrm>
          <a:prstGeom prst="rect">
            <a:avLst/>
          </a:prstGeom>
          <a:gradFill>
            <a:gsLst>
              <a:gs pos="0">
                <a:srgbClr val="DCDCDC">
                  <a:alpha val="6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31"/>
          <p:cNvSpPr/>
          <p:nvPr/>
        </p:nvSpPr>
        <p:spPr>
          <a:xfrm>
            <a:off x="0" y="4670230"/>
            <a:ext cx="3877519" cy="576072"/>
          </a:xfrm>
          <a:prstGeom prst="rect">
            <a:avLst/>
          </a:prstGeom>
          <a:gradFill>
            <a:gsLst>
              <a:gs pos="0">
                <a:srgbClr val="DCDCDC">
                  <a:alpha val="6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31"/>
          <p:cNvSpPr/>
          <p:nvPr/>
        </p:nvSpPr>
        <p:spPr>
          <a:xfrm>
            <a:off x="0" y="5432104"/>
            <a:ext cx="3877519" cy="576072"/>
          </a:xfrm>
          <a:prstGeom prst="rect">
            <a:avLst/>
          </a:prstGeom>
          <a:gradFill>
            <a:gsLst>
              <a:gs pos="0">
                <a:srgbClr val="DCDCDC">
                  <a:alpha val="60000"/>
                </a:srgbClr>
              </a:gs>
              <a:gs pos="99000">
                <a:srgbClr val="F2F2F2">
                  <a:alpha val="6666"/>
                </a:srgbClr>
              </a:gs>
              <a:gs pos="100000">
                <a:srgbClr val="F2F2F2">
                  <a:alpha val="6666"/>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31"/>
          <p:cNvSpPr txBox="1"/>
          <p:nvPr/>
        </p:nvSpPr>
        <p:spPr>
          <a:xfrm>
            <a:off x="750839" y="874268"/>
            <a:ext cx="3311238" cy="5283186"/>
          </a:xfrm>
          <a:prstGeom prst="rect">
            <a:avLst/>
          </a:prstGeom>
          <a:noFill/>
          <a:ln>
            <a:noFill/>
          </a:ln>
        </p:spPr>
        <p:txBody>
          <a:bodyPr anchorCtr="0" anchor="t" bIns="45700" lIns="91425" spcFirstLastPara="1" rIns="91425" wrap="square" tIns="45700">
            <a:normAutofit lnSpcReduction="10000"/>
          </a:bodyPr>
          <a:lstStyle/>
          <a:p>
            <a:pPr indent="-347472" lvl="1" marL="457200" marR="0" rtl="0" algn="l">
              <a:lnSpc>
                <a:spcPct val="130000"/>
              </a:lnSpc>
              <a:spcBef>
                <a:spcPts val="0"/>
              </a:spcBef>
              <a:spcAft>
                <a:spcPts val="0"/>
              </a:spcAft>
              <a:buClr>
                <a:srgbClr val="2DB4BB"/>
              </a:buClr>
              <a:buSzPts val="2400"/>
              <a:buFont typeface="Arial"/>
              <a:buChar char="•"/>
            </a:pPr>
            <a:r>
              <a:rPr b="0" i="0" lang="en-US" sz="3000" u="none" cap="none" strike="noStrike">
                <a:solidFill>
                  <a:srgbClr val="2DB4BB"/>
                </a:solidFill>
                <a:latin typeface="Open Sans"/>
                <a:ea typeface="Open Sans"/>
                <a:cs typeface="Open Sans"/>
                <a:sym typeface="Open Sans"/>
              </a:rPr>
              <a:t>Author</a:t>
            </a:r>
            <a:endParaRPr/>
          </a:p>
          <a:p>
            <a:pPr indent="-347472" lvl="1" marL="457200" marR="0" rtl="0" algn="l">
              <a:lnSpc>
                <a:spcPct val="130000"/>
              </a:lnSpc>
              <a:spcBef>
                <a:spcPts val="1600"/>
              </a:spcBef>
              <a:spcAft>
                <a:spcPts val="0"/>
              </a:spcAft>
              <a:buClr>
                <a:schemeClr val="accent3"/>
              </a:buClr>
              <a:buSzPts val="2550"/>
              <a:buFont typeface="Arial"/>
              <a:buChar char="•"/>
            </a:pPr>
            <a:r>
              <a:rPr b="0" i="0" lang="en-US" sz="3000" u="none" cap="none" strike="noStrike">
                <a:solidFill>
                  <a:schemeClr val="accent3"/>
                </a:solidFill>
                <a:latin typeface="Open Sans"/>
                <a:ea typeface="Open Sans"/>
                <a:cs typeface="Open Sans"/>
                <a:sym typeface="Open Sans"/>
              </a:rPr>
              <a:t>Audience</a:t>
            </a:r>
            <a:endParaRPr/>
          </a:p>
          <a:p>
            <a:pPr indent="-347472" lvl="1" marL="457200" marR="0" rtl="0" algn="l">
              <a:lnSpc>
                <a:spcPct val="130000"/>
              </a:lnSpc>
              <a:spcBef>
                <a:spcPts val="1600"/>
              </a:spcBef>
              <a:spcAft>
                <a:spcPts val="0"/>
              </a:spcAft>
              <a:buClr>
                <a:schemeClr val="dk2"/>
              </a:buClr>
              <a:buSzPts val="2400"/>
              <a:buFont typeface="Arial"/>
              <a:buChar char="•"/>
            </a:pPr>
            <a:r>
              <a:rPr b="0" i="0" lang="en-US" sz="3000" u="none" cap="none" strike="noStrike">
                <a:solidFill>
                  <a:schemeClr val="dk2"/>
                </a:solidFill>
                <a:latin typeface="Open Sans"/>
                <a:ea typeface="Open Sans"/>
                <a:cs typeface="Open Sans"/>
                <a:sym typeface="Open Sans"/>
              </a:rPr>
              <a:t>Occasion</a:t>
            </a:r>
            <a:endParaRPr/>
          </a:p>
          <a:p>
            <a:pPr indent="-347472" lvl="1" marL="457200" marR="0" rtl="0" algn="l">
              <a:lnSpc>
                <a:spcPct val="130000"/>
              </a:lnSpc>
              <a:spcBef>
                <a:spcPts val="1600"/>
              </a:spcBef>
              <a:spcAft>
                <a:spcPts val="0"/>
              </a:spcAft>
              <a:buClr>
                <a:schemeClr val="accent1"/>
              </a:buClr>
              <a:buSzPts val="2460"/>
              <a:buFont typeface="Arial"/>
              <a:buChar char="•"/>
            </a:pPr>
            <a:r>
              <a:rPr b="0" i="0" lang="en-US" sz="3000" u="none" cap="none" strike="noStrike">
                <a:solidFill>
                  <a:schemeClr val="accent1"/>
                </a:solidFill>
                <a:latin typeface="Open Sans"/>
                <a:ea typeface="Open Sans"/>
                <a:cs typeface="Open Sans"/>
                <a:sym typeface="Open Sans"/>
              </a:rPr>
              <a:t>Date</a:t>
            </a:r>
            <a:endParaRPr/>
          </a:p>
          <a:p>
            <a:pPr indent="-347472" lvl="1" marL="457200" marR="0" rtl="0" algn="l">
              <a:lnSpc>
                <a:spcPct val="130000"/>
              </a:lnSpc>
              <a:spcBef>
                <a:spcPts val="1600"/>
              </a:spcBef>
              <a:spcAft>
                <a:spcPts val="0"/>
              </a:spcAft>
              <a:buClr>
                <a:schemeClr val="accent1"/>
              </a:buClr>
              <a:buSzPts val="2400"/>
              <a:buFont typeface="Arial"/>
              <a:buChar char="•"/>
            </a:pPr>
            <a:r>
              <a:rPr b="0" i="0" lang="en-US" sz="3000" u="none" cap="none" strike="noStrike">
                <a:solidFill>
                  <a:schemeClr val="accent1"/>
                </a:solidFill>
                <a:latin typeface="Open Sans"/>
                <a:ea typeface="Open Sans"/>
                <a:cs typeface="Open Sans"/>
                <a:sym typeface="Open Sans"/>
              </a:rPr>
              <a:t>Context </a:t>
            </a:r>
            <a:endParaRPr/>
          </a:p>
          <a:p>
            <a:pPr indent="-347472" lvl="1" marL="457200" marR="0" rtl="0" algn="l">
              <a:lnSpc>
                <a:spcPct val="130000"/>
              </a:lnSpc>
              <a:spcBef>
                <a:spcPts val="1600"/>
              </a:spcBef>
              <a:spcAft>
                <a:spcPts val="0"/>
              </a:spcAft>
              <a:buClr>
                <a:schemeClr val="dk2"/>
              </a:buClr>
              <a:buSzPts val="2400"/>
              <a:buFont typeface="Arial"/>
              <a:buChar char="•"/>
            </a:pPr>
            <a:r>
              <a:rPr b="0" i="0" lang="en-US" sz="3000" u="none" cap="none" strike="noStrike">
                <a:solidFill>
                  <a:schemeClr val="dk2"/>
                </a:solidFill>
                <a:latin typeface="Open Sans"/>
                <a:ea typeface="Open Sans"/>
                <a:cs typeface="Open Sans"/>
                <a:sym typeface="Open Sans"/>
              </a:rPr>
              <a:t>Exigence</a:t>
            </a:r>
            <a:endParaRPr/>
          </a:p>
          <a:p>
            <a:pPr indent="-347472" lvl="1" marL="457200" marR="0" rtl="0" algn="l">
              <a:lnSpc>
                <a:spcPct val="130000"/>
              </a:lnSpc>
              <a:spcBef>
                <a:spcPts val="1600"/>
              </a:spcBef>
              <a:spcAft>
                <a:spcPts val="0"/>
              </a:spcAft>
              <a:buClr>
                <a:schemeClr val="dk2"/>
              </a:buClr>
              <a:buSzPts val="2490"/>
              <a:buFont typeface="Arial"/>
              <a:buChar char="•"/>
            </a:pPr>
            <a:r>
              <a:rPr b="0" i="0" lang="en-US" sz="3000" u="none" cap="none" strike="noStrike">
                <a:solidFill>
                  <a:schemeClr val="dk2"/>
                </a:solidFill>
                <a:latin typeface="Open Sans"/>
                <a:ea typeface="Open Sans"/>
                <a:cs typeface="Open Sans"/>
                <a:sym typeface="Open Sans"/>
              </a:rPr>
              <a:t>Purpose</a:t>
            </a:r>
            <a:endParaRPr/>
          </a:p>
        </p:txBody>
      </p:sp>
      <p:sp>
        <p:nvSpPr>
          <p:cNvPr id="164" name="Google Shape;164;p31"/>
          <p:cNvSpPr/>
          <p:nvPr/>
        </p:nvSpPr>
        <p:spPr>
          <a:xfrm flipH="1" rot="6061134">
            <a:off x="7958251" y="-5772760"/>
            <a:ext cx="5017639" cy="9055742"/>
          </a:xfrm>
          <a:custGeom>
            <a:rect b="b" l="l" r="r" t="t"/>
            <a:pathLst>
              <a:path extrusionOk="0" h="8791573" w="5481286">
                <a:moveTo>
                  <a:pt x="1127095" y="191830"/>
                </a:moveTo>
                <a:cubicBezTo>
                  <a:pt x="2865654" y="-443767"/>
                  <a:pt x="3843193" y="549340"/>
                  <a:pt x="4077444" y="2462669"/>
                </a:cubicBezTo>
                <a:cubicBezTo>
                  <a:pt x="4311695" y="4375999"/>
                  <a:pt x="6304673" y="5814186"/>
                  <a:pt x="5094081" y="7546563"/>
                </a:cubicBezTo>
                <a:cubicBezTo>
                  <a:pt x="3883438" y="9278940"/>
                  <a:pt x="1215347" y="9074059"/>
                  <a:pt x="356389" y="7728259"/>
                </a:cubicBezTo>
                <a:cubicBezTo>
                  <a:pt x="-502569" y="6382458"/>
                  <a:pt x="595392" y="5380762"/>
                  <a:pt x="356389" y="4211098"/>
                </a:cubicBezTo>
                <a:cubicBezTo>
                  <a:pt x="117386" y="3041423"/>
                  <a:pt x="-611464" y="827405"/>
                  <a:pt x="1127095" y="19183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31"/>
          <p:cNvSpPr/>
          <p:nvPr/>
        </p:nvSpPr>
        <p:spPr>
          <a:xfrm rot="-5927294">
            <a:off x="14693600" y="5007088"/>
            <a:ext cx="3150678" cy="3559942"/>
          </a:xfrm>
          <a:custGeom>
            <a:rect b="b" l="l" r="r" t="t"/>
            <a:pathLst>
              <a:path extrusionOk="0" h="2037786" w="1981009">
                <a:moveTo>
                  <a:pt x="2203" y="1032927"/>
                </a:moveTo>
                <a:cubicBezTo>
                  <a:pt x="-43040" y="394103"/>
                  <a:pt x="620245" y="28473"/>
                  <a:pt x="947125" y="2279"/>
                </a:cubicBezTo>
                <a:cubicBezTo>
                  <a:pt x="1274005" y="-23915"/>
                  <a:pt x="1834896" y="170073"/>
                  <a:pt x="1963484" y="875763"/>
                </a:cubicBezTo>
                <a:cubicBezTo>
                  <a:pt x="2092072" y="1581453"/>
                  <a:pt x="1488318" y="1994517"/>
                  <a:pt x="961413" y="2034999"/>
                </a:cubicBezTo>
                <a:cubicBezTo>
                  <a:pt x="434508" y="2075481"/>
                  <a:pt x="47446" y="1671751"/>
                  <a:pt x="2203" y="103292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clipart, metalware&#10;&#10;Description automatically generated" id="166" name="Google Shape;166;p31"/>
          <p:cNvPicPr preferRelativeResize="0"/>
          <p:nvPr/>
        </p:nvPicPr>
        <p:blipFill rotWithShape="1">
          <a:blip r:embed="rId4">
            <a:alphaModFix/>
          </a:blip>
          <a:srcRect b="0" l="0" r="0" t="0"/>
          <a:stretch/>
        </p:blipFill>
        <p:spPr>
          <a:xfrm>
            <a:off x="11259125" y="5938978"/>
            <a:ext cx="687453" cy="6874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63">
                                            <p:txEl>
                                              <p:pRg end="0" st="0"/>
                                            </p:txEl>
                                          </p:spTgt>
                                        </p:tgtEl>
                                        <p:attrNameLst>
                                          <p:attrName>style.visibility</p:attrName>
                                        </p:attrNameLst>
                                      </p:cBhvr>
                                      <p:to>
                                        <p:strVal val="visible"/>
                                      </p:to>
                                    </p:set>
                                    <p:animEffect filter="fade" transition="in">
                                      <p:cBhvr>
                                        <p:cTn dur="500"/>
                                        <p:tgtEl>
                                          <p:spTgt spid="163">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3">
                                            <p:txEl>
                                              <p:pRg end="1" st="1"/>
                                            </p:txEl>
                                          </p:spTgt>
                                        </p:tgtEl>
                                        <p:attrNameLst>
                                          <p:attrName>style.visibility</p:attrName>
                                        </p:attrNameLst>
                                      </p:cBhvr>
                                      <p:to>
                                        <p:strVal val="visible"/>
                                      </p:to>
                                    </p:set>
                                    <p:animEffect filter="fade" transition="in">
                                      <p:cBhvr>
                                        <p:cTn dur="500"/>
                                        <p:tgtEl>
                                          <p:spTgt spid="163">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3">
                                            <p:txEl>
                                              <p:pRg end="2" st="2"/>
                                            </p:txEl>
                                          </p:spTgt>
                                        </p:tgtEl>
                                        <p:attrNameLst>
                                          <p:attrName>style.visibility</p:attrName>
                                        </p:attrNameLst>
                                      </p:cBhvr>
                                      <p:to>
                                        <p:strVal val="visible"/>
                                      </p:to>
                                    </p:set>
                                    <p:animEffect filter="fade" transition="in">
                                      <p:cBhvr>
                                        <p:cTn dur="500"/>
                                        <p:tgtEl>
                                          <p:spTgt spid="163">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3">
                                            <p:txEl>
                                              <p:pRg end="3" st="3"/>
                                            </p:txEl>
                                          </p:spTgt>
                                        </p:tgtEl>
                                        <p:attrNameLst>
                                          <p:attrName>style.visibility</p:attrName>
                                        </p:attrNameLst>
                                      </p:cBhvr>
                                      <p:to>
                                        <p:strVal val="visible"/>
                                      </p:to>
                                    </p:set>
                                    <p:animEffect filter="fade" transition="in">
                                      <p:cBhvr>
                                        <p:cTn dur="500"/>
                                        <p:tgtEl>
                                          <p:spTgt spid="163">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3">
                                            <p:txEl>
                                              <p:pRg end="4" st="4"/>
                                            </p:txEl>
                                          </p:spTgt>
                                        </p:tgtEl>
                                        <p:attrNameLst>
                                          <p:attrName>style.visibility</p:attrName>
                                        </p:attrNameLst>
                                      </p:cBhvr>
                                      <p:to>
                                        <p:strVal val="visible"/>
                                      </p:to>
                                    </p:set>
                                    <p:animEffect filter="fade" transition="in">
                                      <p:cBhvr>
                                        <p:cTn dur="500"/>
                                        <p:tgtEl>
                                          <p:spTgt spid="163">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3">
                                            <p:txEl>
                                              <p:pRg end="5" st="5"/>
                                            </p:txEl>
                                          </p:spTgt>
                                        </p:tgtEl>
                                        <p:attrNameLst>
                                          <p:attrName>style.visibility</p:attrName>
                                        </p:attrNameLst>
                                      </p:cBhvr>
                                      <p:to>
                                        <p:strVal val="visible"/>
                                      </p:to>
                                    </p:set>
                                    <p:animEffect filter="fade" transition="in">
                                      <p:cBhvr>
                                        <p:cTn dur="500"/>
                                        <p:tgtEl>
                                          <p:spTgt spid="163">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63">
                                            <p:txEl>
                                              <p:pRg end="6" st="6"/>
                                            </p:txEl>
                                          </p:spTgt>
                                        </p:tgtEl>
                                        <p:attrNameLst>
                                          <p:attrName>style.visibility</p:attrName>
                                        </p:attrNameLst>
                                      </p:cBhvr>
                                      <p:to>
                                        <p:strVal val="visible"/>
                                      </p:to>
                                    </p:set>
                                    <p:animEffect filter="fade" transition="in">
                                      <p:cBhvr>
                                        <p:cTn dur="500"/>
                                        <p:tgtEl>
                                          <p:spTgt spid="163">
                                            <p:txEl>
                                              <p:pRg end="6" st="6"/>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par>
                                <p:cTn fill="hold" nodeType="withEffect" presetClass="entr" presetID="10" presetSubtype="0">
                                  <p:stCondLst>
                                    <p:cond delay="250"/>
                                  </p:stCondLst>
                                  <p:childTnLst>
                                    <p:set>
                                      <p:cBhvr>
                                        <p:cTn dur="1" fill="hold">
                                          <p:stCondLst>
                                            <p:cond delay="0"/>
                                          </p:stCondLst>
                                        </p:cTn>
                                        <p:tgtEl>
                                          <p:spTgt spid="155"/>
                                        </p:tgtEl>
                                        <p:attrNameLst>
                                          <p:attrName>style.visibility</p:attrName>
                                        </p:attrNameLst>
                                      </p:cBhvr>
                                      <p:to>
                                        <p:strVal val="visible"/>
                                      </p:to>
                                    </p:set>
                                    <p:animEffect filter="fade" transition="in">
                                      <p:cBhvr>
                                        <p:cTn dur="700"/>
                                        <p:tgtEl>
                                          <p:spTgt spid="155"/>
                                        </p:tgtEl>
                                      </p:cBhvr>
                                    </p:animEffect>
                                  </p:childTnLst>
                                </p:cTn>
                              </p:par>
                              <p:par>
                                <p:cTn fill="hold" nodeType="withEffect" presetClass="entr" presetID="10" presetSubtype="0">
                                  <p:stCondLst>
                                    <p:cond delay="500"/>
                                  </p:stCondLst>
                                  <p:childTnLst>
                                    <p:set>
                                      <p:cBhvr>
                                        <p:cTn dur="1" fill="hold">
                                          <p:stCondLst>
                                            <p:cond delay="0"/>
                                          </p:stCondLst>
                                        </p:cTn>
                                        <p:tgtEl>
                                          <p:spTgt spid="156"/>
                                        </p:tgtEl>
                                        <p:attrNameLst>
                                          <p:attrName>style.visibility</p:attrName>
                                        </p:attrNameLst>
                                      </p:cBhvr>
                                      <p:to>
                                        <p:strVal val="visible"/>
                                      </p:to>
                                    </p:set>
                                    <p:animEffect filter="fade" transition="in">
                                      <p:cBhvr>
                                        <p:cTn dur="7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par>
                                <p:cTn fill="hold" nodeType="withEffect" presetClass="entr" presetID="10" presetSubtype="0">
                                  <p:stCondLst>
                                    <p:cond delay="25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p32"/>
          <p:cNvSpPr/>
          <p:nvPr/>
        </p:nvSpPr>
        <p:spPr>
          <a:xfrm flipH="1" rot="-1218501">
            <a:off x="-1878086" y="-2807596"/>
            <a:ext cx="8399017" cy="12834018"/>
          </a:xfrm>
          <a:custGeom>
            <a:rect b="b" l="l" r="r" t="t"/>
            <a:pathLst>
              <a:path extrusionOk="0" h="13716859" w="8399017">
                <a:moveTo>
                  <a:pt x="1727018" y="299203"/>
                </a:moveTo>
                <a:cubicBezTo>
                  <a:pt x="4391025" y="-692473"/>
                  <a:pt x="5888915" y="857000"/>
                  <a:pt x="6247860" y="3842231"/>
                </a:cubicBezTo>
                <a:cubicBezTo>
                  <a:pt x="6606804" y="6827461"/>
                  <a:pt x="9660660" y="9071360"/>
                  <a:pt x="7805660" y="11774264"/>
                </a:cubicBezTo>
                <a:cubicBezTo>
                  <a:pt x="5950583" y="14477167"/>
                  <a:pt x="1862247" y="14157505"/>
                  <a:pt x="546059" y="12057750"/>
                </a:cubicBezTo>
                <a:cubicBezTo>
                  <a:pt x="-770129" y="9957994"/>
                  <a:pt x="912285" y="8395120"/>
                  <a:pt x="546059" y="6570178"/>
                </a:cubicBezTo>
                <a:cubicBezTo>
                  <a:pt x="179833" y="4745218"/>
                  <a:pt x="-936990" y="1290846"/>
                  <a:pt x="1727018" y="299203"/>
                </a:cubicBezTo>
                <a:close/>
              </a:path>
            </a:pathLst>
          </a:custGeom>
          <a:solidFill>
            <a:srgbClr val="1E8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72" name="Google Shape;172;p32"/>
          <p:cNvGrpSpPr/>
          <p:nvPr/>
        </p:nvGrpSpPr>
        <p:grpSpPr>
          <a:xfrm>
            <a:off x="677780" y="3324948"/>
            <a:ext cx="5893141" cy="1453896"/>
            <a:chOff x="677780" y="3324948"/>
            <a:chExt cx="5893141" cy="1453896"/>
          </a:xfrm>
        </p:grpSpPr>
        <p:sp>
          <p:nvSpPr>
            <p:cNvPr id="173" name="Google Shape;173;p32"/>
            <p:cNvSpPr txBox="1"/>
            <p:nvPr/>
          </p:nvSpPr>
          <p:spPr>
            <a:xfrm>
              <a:off x="841249" y="3393442"/>
              <a:ext cx="5729672" cy="1325939"/>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600"/>
                </a:spcAft>
                <a:buClr>
                  <a:schemeClr val="lt1"/>
                </a:buClr>
                <a:buSzPts val="4800"/>
                <a:buFont typeface="Open Sans Light"/>
                <a:buNone/>
              </a:pPr>
              <a:r>
                <a:rPr lang="en-US" sz="3800">
                  <a:solidFill>
                    <a:schemeClr val="lt1"/>
                  </a:solidFill>
                  <a:latin typeface="Open Sans Light"/>
                  <a:ea typeface="Open Sans Light"/>
                  <a:cs typeface="Open Sans Light"/>
                  <a:sym typeface="Open Sans Light"/>
                </a:rPr>
                <a:t>We Make Really Hard Stuff Easy to Understand</a:t>
              </a:r>
              <a:endParaRPr/>
            </a:p>
          </p:txBody>
        </p:sp>
        <p:cxnSp>
          <p:nvCxnSpPr>
            <p:cNvPr id="174" name="Google Shape;174;p32"/>
            <p:cNvCxnSpPr/>
            <p:nvPr/>
          </p:nvCxnSpPr>
          <p:spPr>
            <a:xfrm>
              <a:off x="677780" y="3324948"/>
              <a:ext cx="0" cy="1453896"/>
            </a:xfrm>
            <a:prstGeom prst="straightConnector1">
              <a:avLst/>
            </a:prstGeom>
            <a:noFill/>
            <a:ln cap="flat" cmpd="sng" w="22225">
              <a:solidFill>
                <a:schemeClr val="lt1"/>
              </a:solidFill>
              <a:prstDash val="solid"/>
              <a:miter lim="800000"/>
              <a:headEnd len="sm" w="sm" type="none"/>
              <a:tailEnd len="sm" w="sm" type="none"/>
            </a:ln>
          </p:spPr>
        </p:cxnSp>
      </p:grpSp>
      <p:pic>
        <p:nvPicPr>
          <p:cNvPr id="175" name="Google Shape;175;p32"/>
          <p:cNvPicPr preferRelativeResize="0"/>
          <p:nvPr/>
        </p:nvPicPr>
        <p:blipFill rotWithShape="1">
          <a:blip r:embed="rId4">
            <a:alphaModFix/>
          </a:blip>
          <a:srcRect b="0" l="0" r="0" t="0"/>
          <a:stretch/>
        </p:blipFill>
        <p:spPr>
          <a:xfrm>
            <a:off x="656515" y="1794911"/>
            <a:ext cx="4389120" cy="627017"/>
          </a:xfrm>
          <a:prstGeom prst="rect">
            <a:avLst/>
          </a:prstGeom>
          <a:noFill/>
          <a:ln>
            <a:noFill/>
          </a:ln>
        </p:spPr>
      </p:pic>
      <p:sp>
        <p:nvSpPr>
          <p:cNvPr id="176" name="Google Shape;176;p32"/>
          <p:cNvSpPr txBox="1"/>
          <p:nvPr/>
        </p:nvSpPr>
        <p:spPr>
          <a:xfrm>
            <a:off x="656515" y="5988605"/>
            <a:ext cx="6122793" cy="50992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2"/>
              </a:buClr>
              <a:buSzPts val="2300"/>
              <a:buFont typeface="Open Sans Light"/>
              <a:buNone/>
            </a:pPr>
            <a:r>
              <a:rPr lang="en-US" sz="2300">
                <a:solidFill>
                  <a:schemeClr val="dk2"/>
                </a:solidFill>
                <a:latin typeface="Open Sans Light"/>
                <a:ea typeface="Open Sans Light"/>
                <a:cs typeface="Open Sans Light"/>
                <a:sym typeface="Open Sans Light"/>
              </a:rPr>
              <a:t>collegereadiness.uworld.com</a:t>
            </a:r>
            <a:endParaRPr sz="2300">
              <a:solidFill>
                <a:schemeClr val="dk2"/>
              </a:solidFill>
              <a:latin typeface="Open Sans Light"/>
              <a:ea typeface="Open Sans Light"/>
              <a:cs typeface="Open Sans Light"/>
              <a:sym typeface="Open Sans Light"/>
            </a:endParaRPr>
          </a:p>
          <a:p>
            <a:pPr indent="0" lvl="0" marL="0" marR="0" rtl="0" algn="l">
              <a:lnSpc>
                <a:spcPct val="100000"/>
              </a:lnSpc>
              <a:spcBef>
                <a:spcPts val="0"/>
              </a:spcBef>
              <a:spcAft>
                <a:spcPts val="600"/>
              </a:spcAft>
              <a:buClr>
                <a:schemeClr val="lt1"/>
              </a:buClr>
              <a:buSzPts val="4800"/>
              <a:buFont typeface="Century Gothic"/>
              <a:buNone/>
            </a:pPr>
            <a:r>
              <a:t/>
            </a:r>
            <a:endParaRPr sz="4000">
              <a:solidFill>
                <a:schemeClr val="lt1"/>
              </a:solidFill>
              <a:latin typeface="Open Sans Light"/>
              <a:ea typeface="Open Sans Light"/>
              <a:cs typeface="Open Sans Light"/>
              <a:sym typeface="Open Sans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545454"/>
      </a:dk1>
      <a:lt1>
        <a:srgbClr val="FFFFFF"/>
      </a:lt1>
      <a:dk2>
        <a:srgbClr val="0D2F68"/>
      </a:dk2>
      <a:lt2>
        <a:srgbClr val="E7E6E6"/>
      </a:lt2>
      <a:accent1>
        <a:srgbClr val="1E88E5"/>
      </a:accent1>
      <a:accent2>
        <a:srgbClr val="5FD2D8"/>
      </a:accent2>
      <a:accent3>
        <a:srgbClr val="F57F17"/>
      </a:accent3>
      <a:accent4>
        <a:srgbClr val="0D47A1"/>
      </a:accent4>
      <a:accent5>
        <a:srgbClr val="93F8F8"/>
      </a:accent5>
      <a:accent6>
        <a:srgbClr val="FFB04C"/>
      </a:accent6>
      <a:hlink>
        <a:srgbClr val="1BA0A7"/>
      </a:hlink>
      <a:folHlink>
        <a:srgbClr val="BC51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2021-09-27T14:51:22Z</dcterms:created>
  <dc:creator>Sandra Lockhart</dc:creator>
</cp:coreProperties>
</file>