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7010400" cy="9296400"/>
  <p:embeddedFontLst>
    <p:embeddedFont>
      <p:font typeface="Open Sans Light"/>
      <p:regular r:id="rId14"/>
      <p:bold r:id="rId15"/>
      <p:italic r:id="rId16"/>
      <p:boldItalic r:id="rId17"/>
    </p:embeddedFont>
    <p:embeddedFont>
      <p:font typeface="Open Sa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itnL6zUnJNWSwQjiJGm27ZUmNE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OpenSans-italic.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OpenSans-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OpenSansLight-bold.fntdata"/><Relationship Id="rId14" Type="http://schemas.openxmlformats.org/officeDocument/2006/relationships/font" Target="fonts/OpenSansLight-regular.fntdata"/><Relationship Id="rId17" Type="http://schemas.openxmlformats.org/officeDocument/2006/relationships/font" Target="fonts/OpenSansLight-boldItalic.fntdata"/><Relationship Id="rId16" Type="http://schemas.openxmlformats.org/officeDocument/2006/relationships/font" Target="fonts/OpenSansLight-italic.fntdata"/><Relationship Id="rId5" Type="http://schemas.openxmlformats.org/officeDocument/2006/relationships/slide" Target="slides/slide1.xml"/><Relationship Id="rId19" Type="http://schemas.openxmlformats.org/officeDocument/2006/relationships/font" Target="fonts/OpenSans-bold.fntdata"/><Relationship Id="rId6" Type="http://schemas.openxmlformats.org/officeDocument/2006/relationships/slide" Target="slides/slide2.xml"/><Relationship Id="rId18" Type="http://schemas.openxmlformats.org/officeDocument/2006/relationships/font" Target="fonts/OpenSans-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6: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
        <p:nvSpPr>
          <p:cNvPr id="35" name="Google Shape;35;p6: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25:notes"/>
          <p:cNvSpPr txBox="1"/>
          <p:nvPr>
            <p:ph idx="1" type="body"/>
          </p:nvPr>
        </p:nvSpPr>
        <p:spPr>
          <a:xfrm>
            <a:off x="701040" y="4415790"/>
            <a:ext cx="5608320" cy="4183380"/>
          </a:xfrm>
          <a:prstGeom prst="rect">
            <a:avLst/>
          </a:prstGeom>
        </p:spPr>
        <p:txBody>
          <a:bodyPr anchorCtr="0" anchor="t" bIns="93150" lIns="93150" spcFirstLastPara="1" rIns="93150" wrap="square" tIns="93150">
            <a:noAutofit/>
          </a:bodyPr>
          <a:lstStyle/>
          <a:p>
            <a:pPr indent="0" lvl="0" marL="0" rtl="0" algn="l">
              <a:spcBef>
                <a:spcPts val="0"/>
              </a:spcBef>
              <a:spcAft>
                <a:spcPts val="0"/>
              </a:spcAft>
              <a:buNone/>
            </a:pPr>
            <a:r>
              <a:t/>
            </a:r>
            <a:endParaRPr/>
          </a:p>
        </p:txBody>
      </p:sp>
      <p:sp>
        <p:nvSpPr>
          <p:cNvPr id="44" name="Google Shape;44;p25: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6:notes"/>
          <p:cNvSpPr txBox="1"/>
          <p:nvPr>
            <p:ph idx="1" type="body"/>
          </p:nvPr>
        </p:nvSpPr>
        <p:spPr>
          <a:xfrm>
            <a:off x="701040" y="4415790"/>
            <a:ext cx="5608320" cy="4183380"/>
          </a:xfrm>
          <a:prstGeom prst="rect">
            <a:avLst/>
          </a:prstGeom>
        </p:spPr>
        <p:txBody>
          <a:bodyPr anchorCtr="0" anchor="t" bIns="93150" lIns="93150" spcFirstLastPara="1" rIns="93150" wrap="square" tIns="93150">
            <a:noAutofit/>
          </a:bodyPr>
          <a:lstStyle/>
          <a:p>
            <a:pPr indent="0" lvl="0" marL="0" rtl="0" algn="l">
              <a:spcBef>
                <a:spcPts val="0"/>
              </a:spcBef>
              <a:spcAft>
                <a:spcPts val="0"/>
              </a:spcAft>
              <a:buNone/>
            </a:pPr>
            <a:r>
              <a:t/>
            </a:r>
            <a:endParaRPr/>
          </a:p>
        </p:txBody>
      </p:sp>
      <p:sp>
        <p:nvSpPr>
          <p:cNvPr id="61" name="Google Shape;61;p26: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7:notes"/>
          <p:cNvSpPr txBox="1"/>
          <p:nvPr>
            <p:ph idx="1" type="body"/>
          </p:nvPr>
        </p:nvSpPr>
        <p:spPr>
          <a:xfrm>
            <a:off x="701040" y="4415790"/>
            <a:ext cx="5608320" cy="4183380"/>
          </a:xfrm>
          <a:prstGeom prst="rect">
            <a:avLst/>
          </a:prstGeom>
        </p:spPr>
        <p:txBody>
          <a:bodyPr anchorCtr="0" anchor="t" bIns="93150" lIns="93150" spcFirstLastPara="1" rIns="93150" wrap="square" tIns="93150">
            <a:noAutofit/>
          </a:bodyPr>
          <a:lstStyle/>
          <a:p>
            <a:pPr indent="0" lvl="0" marL="0" rtl="0" algn="l">
              <a:spcBef>
                <a:spcPts val="0"/>
              </a:spcBef>
              <a:spcAft>
                <a:spcPts val="0"/>
              </a:spcAft>
              <a:buNone/>
            </a:pPr>
            <a:r>
              <a:t/>
            </a:r>
            <a:endParaRPr/>
          </a:p>
        </p:txBody>
      </p:sp>
      <p:sp>
        <p:nvSpPr>
          <p:cNvPr id="77" name="Google Shape;77;p27: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8: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28: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158750" marR="0" rtl="0" algn="l">
              <a:lnSpc>
                <a:spcPct val="100000"/>
              </a:lnSpc>
              <a:spcBef>
                <a:spcPts val="0"/>
              </a:spcBef>
              <a:spcAft>
                <a:spcPts val="0"/>
              </a:spcAft>
              <a:buClr>
                <a:srgbClr val="000000"/>
              </a:buClr>
              <a:buSzPts val="1100"/>
              <a:buFont typeface="Arial"/>
              <a:buNone/>
            </a:pPr>
            <a:r>
              <a:rPr lang="en-US"/>
              <a:t>This slide features an excerpt from the novel </a:t>
            </a:r>
            <a:r>
              <a:rPr i="1" lang="en-US"/>
              <a:t>Wastralls</a:t>
            </a:r>
            <a:r>
              <a:rPr i="0" lang="en-US"/>
              <a:t> by C. A. Dawson-Scott.  The next slide contains </a:t>
            </a:r>
            <a:r>
              <a:rPr lang="en-US"/>
              <a:t>one question that models the strategy of eliminating distractors.</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9: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29: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298450" lvl="0" marL="457200" rtl="0" algn="l">
              <a:lnSpc>
                <a:spcPct val="100000"/>
              </a:lnSpc>
              <a:spcBef>
                <a:spcPts val="0"/>
              </a:spcBef>
              <a:spcAft>
                <a:spcPts val="0"/>
              </a:spcAft>
              <a:buSzPts val="1100"/>
              <a:buChar char="●"/>
            </a:pPr>
            <a:r>
              <a:rPr b="1" lang="en-US"/>
              <a:t>(Choice A)</a:t>
            </a:r>
            <a:endParaRPr/>
          </a:p>
          <a:p>
            <a:pPr indent="-298450" lvl="1" marL="914400" rtl="0" algn="l">
              <a:lnSpc>
                <a:spcPct val="100000"/>
              </a:lnSpc>
              <a:spcBef>
                <a:spcPts val="0"/>
              </a:spcBef>
              <a:spcAft>
                <a:spcPts val="0"/>
              </a:spcAft>
              <a:buSzPts val="1100"/>
              <a:buChar char="○"/>
            </a:pPr>
            <a:r>
              <a:rPr lang="en-US" sz="1100">
                <a:solidFill>
                  <a:srgbClr val="008080"/>
                </a:solidFill>
                <a:latin typeface="Arial"/>
                <a:ea typeface="Arial"/>
                <a:cs typeface="Arial"/>
                <a:sym typeface="Arial"/>
              </a:rPr>
              <a:t>Because Sabina feels "capable" of separating from Byron, she shows optimistic confidence in living without him.  However, the lines do not indicate that she has acquired the support of her neighbors and family through manipulation.</a:t>
            </a:r>
            <a:endParaRPr/>
          </a:p>
          <a:p>
            <a:pPr indent="0" lvl="1" marL="61595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b="1" lang="en-US"/>
              <a:t>(Choice B)</a:t>
            </a:r>
            <a:endParaRPr/>
          </a:p>
          <a:p>
            <a:pPr indent="-298450" lvl="1" marL="914400" rtl="0" algn="l">
              <a:lnSpc>
                <a:spcPct val="100000"/>
              </a:lnSpc>
              <a:spcBef>
                <a:spcPts val="0"/>
              </a:spcBef>
              <a:spcAft>
                <a:spcPts val="0"/>
              </a:spcAft>
              <a:buSzPts val="1100"/>
              <a:buChar char="○"/>
            </a:pPr>
            <a:r>
              <a:rPr lang="en-US">
                <a:latin typeface="Arial"/>
                <a:ea typeface="Arial"/>
                <a:cs typeface="Arial"/>
                <a:sym typeface="Arial"/>
              </a:rPr>
              <a:t>One might conclude that Sabina is smug (confident of one's superiority).  However, by letting Byron see that she could separate from him, she is not shown to be charitable (kind and generous).</a:t>
            </a:r>
            <a:endParaRPr/>
          </a:p>
          <a:p>
            <a:pPr indent="0" lvl="1" marL="61595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b="1" lang="en-US"/>
              <a:t>(Choice C)</a:t>
            </a:r>
            <a:endParaRPr/>
          </a:p>
          <a:p>
            <a:pPr indent="-298450" lvl="1" marL="914400" marR="0" rtl="0" algn="l">
              <a:lnSpc>
                <a:spcPct val="100000"/>
              </a:lnSpc>
              <a:spcBef>
                <a:spcPts val="0"/>
              </a:spcBef>
              <a:spcAft>
                <a:spcPts val="0"/>
              </a:spcAft>
              <a:buClr>
                <a:srgbClr val="000000"/>
              </a:buClr>
              <a:buSzPts val="1100"/>
              <a:buFont typeface="Arial"/>
              <a:buChar char="○"/>
            </a:pPr>
            <a:r>
              <a:rPr lang="en-US" sz="1100">
                <a:latin typeface="Arial"/>
                <a:ea typeface="Arial"/>
                <a:cs typeface="Arial"/>
                <a:sym typeface="Arial"/>
              </a:rPr>
              <a:t>Sabina can fearlessly separate from her husband and refuse his demands, which indicates Sabina's confidence in her capability to live independently.  However, there is no evidence she is scholarly.</a:t>
            </a:r>
            <a:endParaRPr/>
          </a:p>
          <a:p>
            <a:pPr indent="-228600" lvl="1" marL="9144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b="1" lang="en-US"/>
              <a:t>(Choice D)</a:t>
            </a:r>
            <a:r>
              <a:rPr b="1" i="0" lang="en-US" sz="1100" u="none" strike="noStrike">
                <a:solidFill>
                  <a:srgbClr val="000000"/>
                </a:solidFill>
                <a:latin typeface="Arial"/>
                <a:ea typeface="Arial"/>
                <a:cs typeface="Arial"/>
                <a:sym typeface="Arial"/>
              </a:rPr>
              <a:t> </a:t>
            </a:r>
            <a:endParaRPr/>
          </a:p>
          <a:p>
            <a:pPr indent="-298450" lvl="1" marL="914400" rtl="0" algn="l">
              <a:lnSpc>
                <a:spcPct val="100000"/>
              </a:lnSpc>
              <a:spcBef>
                <a:spcPts val="0"/>
              </a:spcBef>
              <a:spcAft>
                <a:spcPts val="0"/>
              </a:spcAft>
              <a:buSzPts val="1100"/>
              <a:buChar char="○"/>
            </a:pPr>
            <a:r>
              <a:rPr b="0" i="0" lang="en-US" sz="1100" u="none" strike="noStrike">
                <a:solidFill>
                  <a:srgbClr val="000000"/>
                </a:solidFill>
                <a:latin typeface="Arial"/>
                <a:ea typeface="Arial"/>
                <a:cs typeface="Arial"/>
                <a:sym typeface="Arial"/>
              </a:rPr>
              <a:t>In these lines, there is no evidence that Sabina is ambitious (eager for success).  Also, it’s plausible that Sabina was patient with Byron's numerous attempts at persuasion.</a:t>
            </a:r>
            <a:endParaRPr/>
          </a:p>
          <a:p>
            <a:pPr indent="0" lvl="1" marL="61595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b="1" lang="en-US"/>
              <a:t>(Choice E)</a:t>
            </a:r>
            <a:endParaRPr/>
          </a:p>
          <a:p>
            <a:pPr indent="-298450" lvl="1" marL="914400" marR="0" rtl="0" algn="l">
              <a:lnSpc>
                <a:spcPct val="100000"/>
              </a:lnSpc>
              <a:spcBef>
                <a:spcPts val="0"/>
              </a:spcBef>
              <a:spcAft>
                <a:spcPts val="0"/>
              </a:spcAft>
              <a:buClr>
                <a:srgbClr val="000000"/>
              </a:buClr>
              <a:buSzPts val="1100"/>
              <a:buFont typeface="Arial"/>
              <a:buChar char="○"/>
            </a:pPr>
            <a:r>
              <a:rPr lang="en-US" sz="1100">
                <a:latin typeface="Arial"/>
                <a:ea typeface="Arial"/>
                <a:cs typeface="Arial"/>
                <a:sym typeface="Arial"/>
              </a:rPr>
              <a:t>According to P4, Sabina made it clear to Byron that she "was capable…of separating from him" and was not dependent on him, illustrating her independence.  Also, Byron understood that the hinds (farm workers), her nearby family, and even the neighbors “would side with her" if she left him, which indicates she is influential.   Because both parts of the answer choice are true, Choice E is the correct answer.</a:t>
            </a:r>
            <a:endParaRPr/>
          </a:p>
          <a:p>
            <a:pPr indent="-228600" lvl="1" marL="91440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30: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30: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158750" marR="0" rtl="0" algn="l">
              <a:lnSpc>
                <a:spcPct val="100000"/>
              </a:lnSpc>
              <a:spcBef>
                <a:spcPts val="0"/>
              </a:spcBef>
              <a:spcAft>
                <a:spcPts val="0"/>
              </a:spcAft>
              <a:buClr>
                <a:srgbClr val="000000"/>
              </a:buClr>
              <a:buSzPts val="1100"/>
              <a:buFont typeface="Arial"/>
              <a:buNone/>
            </a:pPr>
            <a:r>
              <a:rPr lang="en-US"/>
              <a:t>This slide features an excerpt from the poem “Birches” by Robert Frost.  </a:t>
            </a:r>
            <a:r>
              <a:rPr i="0" lang="en-US"/>
              <a:t>The next slide contains </a:t>
            </a:r>
            <a:r>
              <a:rPr lang="en-US"/>
              <a:t>one question that models the strategy of eliminating distractors.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3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31: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158750" rtl="0" algn="l">
              <a:lnSpc>
                <a:spcPct val="100000"/>
              </a:lnSpc>
              <a:spcBef>
                <a:spcPts val="0"/>
              </a:spcBef>
              <a:spcAft>
                <a:spcPts val="0"/>
              </a:spcAft>
              <a:buSzPts val="1100"/>
              <a:buNone/>
            </a:pPr>
            <a:r>
              <a:rPr b="0" i="0" lang="en-US" sz="1100" u="none" strike="noStrike">
                <a:solidFill>
                  <a:srgbClr val="000000"/>
                </a:solidFill>
                <a:latin typeface="Arial"/>
                <a:ea typeface="Arial"/>
                <a:cs typeface="Arial"/>
                <a:sym typeface="Arial"/>
              </a:rPr>
              <a:t>The question asks the reader to identify what fate is compared to in these lines.  Eliminate any distractor that isn’t completely supported by the text.</a:t>
            </a:r>
            <a:endParaRPr/>
          </a:p>
          <a:p>
            <a:pPr indent="0" lvl="0" marL="158750" rtl="0" algn="l">
              <a:lnSpc>
                <a:spcPct val="100000"/>
              </a:lnSpc>
              <a:spcBef>
                <a:spcPts val="0"/>
              </a:spcBef>
              <a:spcAft>
                <a:spcPts val="0"/>
              </a:spcAft>
              <a:buSzPts val="1100"/>
              <a:buNone/>
            </a:pPr>
            <a:r>
              <a:t/>
            </a:r>
            <a:endParaRPr b="1" i="0" sz="1100" u="none" strike="noStrike">
              <a:solidFill>
                <a:srgbClr val="000000"/>
              </a:solidFill>
              <a:latin typeface="Arial"/>
              <a:ea typeface="Arial"/>
              <a:cs typeface="Arial"/>
              <a:sym typeface="Arial"/>
            </a:endParaRPr>
          </a:p>
          <a:p>
            <a:pPr indent="0" lvl="0" marL="158750" rtl="0" algn="l">
              <a:lnSpc>
                <a:spcPct val="100000"/>
              </a:lnSpc>
              <a:spcBef>
                <a:spcPts val="0"/>
              </a:spcBef>
              <a:spcAft>
                <a:spcPts val="0"/>
              </a:spcAft>
              <a:buSzPts val="1100"/>
              <a:buNone/>
            </a:pPr>
            <a:r>
              <a:rPr b="1" lang="en-US" sz="1100">
                <a:latin typeface="Arial"/>
                <a:ea typeface="Arial"/>
                <a:cs typeface="Arial"/>
                <a:sym typeface="Arial"/>
              </a:rPr>
              <a:t>(Choice A)</a:t>
            </a:r>
            <a:r>
              <a:rPr b="0" i="0" lang="en-US" sz="1100" u="none" strike="noStrike">
                <a:solidFill>
                  <a:srgbClr val="000000"/>
                </a:solidFill>
                <a:latin typeface="Arial"/>
                <a:ea typeface="Arial"/>
                <a:cs typeface="Arial"/>
                <a:sym typeface="Arial"/>
              </a:rPr>
              <a:t>  This distractor is tempting because the word </a:t>
            </a:r>
            <a:r>
              <a:rPr lang="en-US" sz="1100">
                <a:latin typeface="Arial"/>
                <a:ea typeface="Arial"/>
                <a:cs typeface="Arial"/>
                <a:sym typeface="Arial"/>
              </a:rPr>
              <a:t>“misunderstand” appears in line 48; h</a:t>
            </a:r>
            <a:r>
              <a:rPr b="0" i="0" lang="en-US" sz="1100" u="none" strike="noStrike">
                <a:solidFill>
                  <a:srgbClr val="000000"/>
                </a:solidFill>
                <a:latin typeface="Arial"/>
                <a:ea typeface="Arial"/>
                <a:cs typeface="Arial"/>
                <a:sym typeface="Arial"/>
              </a:rPr>
              <a:t>owever, even though the speaker mentions "love“ in line 50, no words of affection are mentioned in these lines.</a:t>
            </a:r>
            <a:endParaRPr b="0"/>
          </a:p>
          <a:p>
            <a:pPr indent="0" lvl="0" marL="158750" rtl="0" algn="l">
              <a:lnSpc>
                <a:spcPct val="100000"/>
              </a:lnSpc>
              <a:spcBef>
                <a:spcPts val="0"/>
              </a:spcBef>
              <a:spcAft>
                <a:spcPts val="0"/>
              </a:spcAft>
              <a:buSzPts val="1100"/>
              <a:buNone/>
            </a:pPr>
            <a:br>
              <a:rPr b="0" lang="en-US"/>
            </a:br>
            <a:r>
              <a:rPr b="1" lang="en-US" sz="1100">
                <a:latin typeface="Arial"/>
                <a:ea typeface="Arial"/>
                <a:cs typeface="Arial"/>
                <a:sym typeface="Arial"/>
              </a:rPr>
              <a:t>(Choice B)</a:t>
            </a:r>
            <a:r>
              <a:rPr lang="en-US" sz="1100">
                <a:latin typeface="Arial"/>
                <a:ea typeface="Arial"/>
                <a:cs typeface="Arial"/>
                <a:sym typeface="Arial"/>
              </a:rPr>
              <a:t>  </a:t>
            </a:r>
            <a:r>
              <a:rPr b="0" i="0" lang="en-US" sz="1100" u="none" strike="noStrike">
                <a:solidFill>
                  <a:srgbClr val="000000"/>
                </a:solidFill>
                <a:latin typeface="Arial"/>
                <a:ea typeface="Arial"/>
                <a:cs typeface="Arial"/>
                <a:sym typeface="Arial"/>
              </a:rPr>
              <a:t> Although the speaker sees a possible threat in what fate might do to him, these lines personify fate, turning it into someone who might "half grant" a wish, an ability not possessed by a maze of paths.</a:t>
            </a:r>
            <a:endParaRPr b="0"/>
          </a:p>
          <a:p>
            <a:pPr indent="0" lvl="0" marL="158750" rtl="0" algn="l">
              <a:lnSpc>
                <a:spcPct val="100000"/>
              </a:lnSpc>
              <a:spcBef>
                <a:spcPts val="0"/>
              </a:spcBef>
              <a:spcAft>
                <a:spcPts val="0"/>
              </a:spcAft>
              <a:buSzPts val="1100"/>
              <a:buNone/>
            </a:pPr>
            <a:br>
              <a:rPr b="0" lang="en-US"/>
            </a:br>
            <a:r>
              <a:rPr b="1" lang="en-US" sz="1100">
                <a:latin typeface="Arial"/>
                <a:ea typeface="Arial"/>
                <a:cs typeface="Arial"/>
                <a:sym typeface="Arial"/>
              </a:rPr>
              <a:t>(Choice C)</a:t>
            </a:r>
            <a:r>
              <a:rPr lang="en-US" sz="1100">
                <a:latin typeface="Arial"/>
                <a:ea typeface="Arial"/>
                <a:cs typeface="Arial"/>
                <a:sym typeface="Arial"/>
              </a:rPr>
              <a:t>  Although a “pathless wood” is mentioned in another part of the poem, the question asks about the metaphor in lines 48-50.  Therefore, this answer should be eliminated because it refers to another part of the poem.</a:t>
            </a:r>
            <a:endParaRPr/>
          </a:p>
          <a:p>
            <a:pPr indent="0" lvl="0" marL="158750" rtl="0" algn="l">
              <a:lnSpc>
                <a:spcPct val="100000"/>
              </a:lnSpc>
              <a:spcBef>
                <a:spcPts val="0"/>
              </a:spcBef>
              <a:spcAft>
                <a:spcPts val="0"/>
              </a:spcAft>
              <a:buSzPts val="1100"/>
              <a:buNone/>
            </a:pPr>
            <a:r>
              <a:t/>
            </a:r>
            <a:endParaRPr b="1" sz="1100">
              <a:latin typeface="Arial"/>
              <a:ea typeface="Arial"/>
              <a:cs typeface="Arial"/>
              <a:sym typeface="Arial"/>
            </a:endParaRPr>
          </a:p>
          <a:p>
            <a:pPr indent="0" lvl="0" marL="158750" rtl="0" algn="l">
              <a:lnSpc>
                <a:spcPct val="100000"/>
              </a:lnSpc>
              <a:spcBef>
                <a:spcPts val="0"/>
              </a:spcBef>
              <a:spcAft>
                <a:spcPts val="0"/>
              </a:spcAft>
              <a:buSzPts val="1100"/>
              <a:buNone/>
            </a:pPr>
            <a:r>
              <a:rPr b="1" lang="en-US" sz="1100">
                <a:latin typeface="Arial"/>
                <a:ea typeface="Arial"/>
                <a:cs typeface="Arial"/>
                <a:sym typeface="Arial"/>
              </a:rPr>
              <a:t>(Choice D)</a:t>
            </a:r>
            <a:r>
              <a:rPr lang="en-US" sz="1100">
                <a:latin typeface="Arial"/>
                <a:ea typeface="Arial"/>
                <a:cs typeface="Arial"/>
                <a:sym typeface="Arial"/>
              </a:rPr>
              <a:t>  </a:t>
            </a:r>
            <a:r>
              <a:rPr b="0" i="0" lang="en-US" sz="1100" u="none" strike="noStrike">
                <a:solidFill>
                  <a:srgbClr val="000000"/>
                </a:solidFill>
                <a:latin typeface="Arial"/>
                <a:ea typeface="Arial"/>
                <a:cs typeface="Arial"/>
                <a:sym typeface="Arial"/>
              </a:rPr>
              <a:t>Because fate can "half grant" a wish, it has a certain authority, and if it can snatch the speaker away, it has a certain power.  So, this is the correct answer.</a:t>
            </a:r>
            <a:endParaRPr b="0"/>
          </a:p>
          <a:p>
            <a:pPr indent="0" lvl="0" marL="158750" rtl="0" algn="l">
              <a:lnSpc>
                <a:spcPct val="100000"/>
              </a:lnSpc>
              <a:spcBef>
                <a:spcPts val="0"/>
              </a:spcBef>
              <a:spcAft>
                <a:spcPts val="0"/>
              </a:spcAft>
              <a:buSzPts val="1100"/>
              <a:buNone/>
            </a:pPr>
            <a:br>
              <a:rPr b="0" lang="en-US"/>
            </a:br>
            <a:r>
              <a:rPr b="1" lang="en-US" sz="1100">
                <a:latin typeface="Arial"/>
                <a:ea typeface="Arial"/>
                <a:cs typeface="Arial"/>
                <a:sym typeface="Arial"/>
              </a:rPr>
              <a:t>(Choice E)</a:t>
            </a:r>
            <a:r>
              <a:rPr lang="en-US" sz="1100">
                <a:latin typeface="Arial"/>
                <a:ea typeface="Arial"/>
                <a:cs typeface="Arial"/>
                <a:sym typeface="Arial"/>
              </a:rPr>
              <a:t>  Comparing fate to “a proud king” </a:t>
            </a:r>
            <a:r>
              <a:rPr b="0" i="0" lang="en-US" sz="1100" u="none" strike="noStrike">
                <a:solidFill>
                  <a:srgbClr val="000000"/>
                </a:solidFill>
                <a:latin typeface="Arial"/>
                <a:ea typeface="Arial"/>
                <a:cs typeface="Arial"/>
                <a:sym typeface="Arial"/>
              </a:rPr>
              <a:t>seems plausible because of the authority and power suggested in the lines.  However, fate can "willfully misunderstand" the speaker and "half grant" his wish, suggesting that it doesn’t ignore people.</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32: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
        <p:nvSpPr>
          <p:cNvPr id="184" name="Google Shape;184;p3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pe Right" type="titleOnly">
  <p:cSld name="TITLE_ONLY">
    <p:bg>
      <p:bgPr>
        <a:blipFill>
          <a:blip r:embed="rId2">
            <a:alphaModFix amt="75067"/>
          </a:blip>
          <a:stretch>
            <a:fillRect/>
          </a:stretch>
        </a:blipFill>
      </p:bgPr>
    </p:bg>
    <p:spTree>
      <p:nvGrpSpPr>
        <p:cNvPr id="14" name="Shape 14"/>
        <p:cNvGrpSpPr/>
        <p:nvPr/>
      </p:nvGrpSpPr>
      <p:grpSpPr>
        <a:xfrm>
          <a:off x="0" y="0"/>
          <a:ext cx="0" cy="0"/>
          <a:chOff x="0" y="0"/>
          <a:chExt cx="0" cy="0"/>
        </a:xfrm>
      </p:grpSpPr>
      <p:sp>
        <p:nvSpPr>
          <p:cNvPr id="15" name="Google Shape;15;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6" name="Google Shape;16;p35"/>
          <p:cNvPicPr preferRelativeResize="0"/>
          <p:nvPr/>
        </p:nvPicPr>
        <p:blipFill rotWithShape="1">
          <a:blip r:embed="rId3">
            <a:alphaModFix/>
          </a:blip>
          <a:srcRect b="0" l="0" r="0" t="0"/>
          <a:stretch/>
        </p:blipFill>
        <p:spPr>
          <a:xfrm rot="9859872">
            <a:off x="8482475" y="-1960630"/>
            <a:ext cx="10153804" cy="11774155"/>
          </a:xfrm>
          <a:prstGeom prst="rect">
            <a:avLst/>
          </a:prstGeom>
          <a:noFill/>
          <a:ln>
            <a:noFill/>
          </a:ln>
        </p:spPr>
      </p:pic>
      <p:pic>
        <p:nvPicPr>
          <p:cNvPr descr="A picture containing clipart, metalware&#10;&#10;Description automatically generated" id="17" name="Google Shape;17;p35"/>
          <p:cNvPicPr preferRelativeResize="0"/>
          <p:nvPr/>
        </p:nvPicPr>
        <p:blipFill rotWithShape="1">
          <a:blip r:embed="rId4">
            <a:alphaModFix/>
          </a:blip>
          <a:srcRect b="0" l="0" r="0" t="0"/>
          <a:stretch/>
        </p:blipFill>
        <p:spPr>
          <a:xfrm>
            <a:off x="11259125" y="5938978"/>
            <a:ext cx="687453" cy="68745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 name="Shape 22"/>
        <p:cNvGrpSpPr/>
        <p:nvPr/>
      </p:nvGrpSpPr>
      <p:grpSpPr>
        <a:xfrm>
          <a:off x="0" y="0"/>
          <a:ext cx="0" cy="0"/>
          <a:chOff x="0" y="0"/>
          <a:chExt cx="0" cy="0"/>
        </a:xfrm>
      </p:grpSpPr>
      <p:sp>
        <p:nvSpPr>
          <p:cNvPr id="23" name="Google Shape;23;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6" name="Shape 26"/>
        <p:cNvGrpSpPr/>
        <p:nvPr/>
      </p:nvGrpSpPr>
      <p:grpSpPr>
        <a:xfrm>
          <a:off x="0" y="0"/>
          <a:ext cx="0" cy="0"/>
          <a:chOff x="0" y="0"/>
          <a:chExt cx="0" cy="0"/>
        </a:xfrm>
      </p:grpSpPr>
      <p:sp>
        <p:nvSpPr>
          <p:cNvPr id="27" name="Google Shape;27;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9" name="Google Shape;29;p3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pe Left">
  <p:cSld name="Shape Left">
    <p:spTree>
      <p:nvGrpSpPr>
        <p:cNvPr id="30" name="Shape 30"/>
        <p:cNvGrpSpPr/>
        <p:nvPr/>
      </p:nvGrpSpPr>
      <p:grpSpPr>
        <a:xfrm>
          <a:off x="0" y="0"/>
          <a:ext cx="0" cy="0"/>
          <a:chOff x="0" y="0"/>
          <a:chExt cx="0" cy="0"/>
        </a:xfrm>
      </p:grpSpPr>
      <p:pic>
        <p:nvPicPr>
          <p:cNvPr id="31" name="Google Shape;31;p40"/>
          <p:cNvPicPr preferRelativeResize="0"/>
          <p:nvPr/>
        </p:nvPicPr>
        <p:blipFill rotWithShape="1">
          <a:blip r:embed="rId2">
            <a:alphaModFix/>
          </a:blip>
          <a:srcRect b="0" l="0" r="0" t="0"/>
          <a:stretch/>
        </p:blipFill>
        <p:spPr>
          <a:xfrm rot="3113070">
            <a:off x="-1233877" y="-7380249"/>
            <a:ext cx="10543595" cy="12478684"/>
          </a:xfrm>
          <a:prstGeom prst="rect">
            <a:avLst/>
          </a:prstGeom>
          <a:noFill/>
          <a:ln>
            <a:noFill/>
          </a:ln>
        </p:spPr>
      </p:pic>
      <p:sp>
        <p:nvSpPr>
          <p:cNvPr id="32" name="Google Shape;32;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10" Type="http://schemas.openxmlformats.org/officeDocument/2006/relationships/theme" Target="../theme/theme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85000"/>
          </a:blip>
          <a:stretch>
            <a:fillRect/>
          </a:stretch>
        </a:blipFill>
      </p:bgPr>
    </p:bg>
    <p:spTree>
      <p:nvGrpSpPr>
        <p:cNvPr id="5" name="Shape 5"/>
        <p:cNvGrpSpPr/>
        <p:nvPr/>
      </p:nvGrpSpPr>
      <p:grpSpPr>
        <a:xfrm>
          <a:off x="0" y="0"/>
          <a:ext cx="0" cy="0"/>
          <a:chOff x="0" y="0"/>
          <a:chExt cx="0" cy="0"/>
        </a:xfrm>
      </p:grpSpPr>
      <p:sp>
        <p:nvSpPr>
          <p:cNvPr id="6" name="Google Shape;6;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9797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979797"/>
              </a:buClr>
              <a:buSzPts val="1200"/>
              <a:buFont typeface="Calibri"/>
              <a:buNone/>
              <a:defRPr b="0" i="0" sz="1200" u="none" cap="none" strike="noStrike">
                <a:solidFill>
                  <a:srgbClr val="979797"/>
                </a:solidFill>
                <a:latin typeface="Calibri"/>
                <a:ea typeface="Calibri"/>
                <a:cs typeface="Calibri"/>
                <a:sym typeface="Calibri"/>
              </a:defRPr>
            </a:lvl1pPr>
            <a:lvl2pPr indent="0" lvl="1" marL="0" marR="0" rtl="0" algn="r">
              <a:spcBef>
                <a:spcPts val="0"/>
              </a:spcBef>
              <a:spcAft>
                <a:spcPts val="0"/>
              </a:spcAft>
              <a:buClr>
                <a:srgbClr val="979797"/>
              </a:buClr>
              <a:buSzPts val="1200"/>
              <a:buFont typeface="Calibri"/>
              <a:buNone/>
              <a:defRPr b="0" i="0" sz="1200" u="none" cap="none" strike="noStrike">
                <a:solidFill>
                  <a:srgbClr val="979797"/>
                </a:solidFill>
                <a:latin typeface="Calibri"/>
                <a:ea typeface="Calibri"/>
                <a:cs typeface="Calibri"/>
                <a:sym typeface="Calibri"/>
              </a:defRPr>
            </a:lvl2pPr>
            <a:lvl3pPr indent="0" lvl="2" marL="0" marR="0" rtl="0" algn="r">
              <a:spcBef>
                <a:spcPts val="0"/>
              </a:spcBef>
              <a:spcAft>
                <a:spcPts val="0"/>
              </a:spcAft>
              <a:buClr>
                <a:srgbClr val="979797"/>
              </a:buClr>
              <a:buSzPts val="1200"/>
              <a:buFont typeface="Calibri"/>
              <a:buNone/>
              <a:defRPr b="0" i="0" sz="1200" u="none" cap="none" strike="noStrike">
                <a:solidFill>
                  <a:srgbClr val="979797"/>
                </a:solidFill>
                <a:latin typeface="Calibri"/>
                <a:ea typeface="Calibri"/>
                <a:cs typeface="Calibri"/>
                <a:sym typeface="Calibri"/>
              </a:defRPr>
            </a:lvl3pPr>
            <a:lvl4pPr indent="0" lvl="3" marL="0" marR="0" rtl="0" algn="r">
              <a:spcBef>
                <a:spcPts val="0"/>
              </a:spcBef>
              <a:spcAft>
                <a:spcPts val="0"/>
              </a:spcAft>
              <a:buClr>
                <a:srgbClr val="979797"/>
              </a:buClr>
              <a:buSzPts val="1200"/>
              <a:buFont typeface="Calibri"/>
              <a:buNone/>
              <a:defRPr b="0" i="0" sz="1200" u="none" cap="none" strike="noStrike">
                <a:solidFill>
                  <a:srgbClr val="979797"/>
                </a:solidFill>
                <a:latin typeface="Calibri"/>
                <a:ea typeface="Calibri"/>
                <a:cs typeface="Calibri"/>
                <a:sym typeface="Calibri"/>
              </a:defRPr>
            </a:lvl4pPr>
            <a:lvl5pPr indent="0" lvl="4" marL="0" marR="0" rtl="0" algn="r">
              <a:spcBef>
                <a:spcPts val="0"/>
              </a:spcBef>
              <a:spcAft>
                <a:spcPts val="0"/>
              </a:spcAft>
              <a:buClr>
                <a:srgbClr val="979797"/>
              </a:buClr>
              <a:buSzPts val="1200"/>
              <a:buFont typeface="Calibri"/>
              <a:buNone/>
              <a:defRPr b="0" i="0" sz="1200" u="none" cap="none" strike="noStrike">
                <a:solidFill>
                  <a:srgbClr val="979797"/>
                </a:solidFill>
                <a:latin typeface="Calibri"/>
                <a:ea typeface="Calibri"/>
                <a:cs typeface="Calibri"/>
                <a:sym typeface="Calibri"/>
              </a:defRPr>
            </a:lvl5pPr>
            <a:lvl6pPr indent="0" lvl="5" marL="0" marR="0" rtl="0" algn="r">
              <a:spcBef>
                <a:spcPts val="0"/>
              </a:spcBef>
              <a:spcAft>
                <a:spcPts val="0"/>
              </a:spcAft>
              <a:buClr>
                <a:srgbClr val="979797"/>
              </a:buClr>
              <a:buSzPts val="1200"/>
              <a:buFont typeface="Calibri"/>
              <a:buNone/>
              <a:defRPr b="0" i="0" sz="1200" u="none" cap="none" strike="noStrike">
                <a:solidFill>
                  <a:srgbClr val="979797"/>
                </a:solidFill>
                <a:latin typeface="Calibri"/>
                <a:ea typeface="Calibri"/>
                <a:cs typeface="Calibri"/>
                <a:sym typeface="Calibri"/>
              </a:defRPr>
            </a:lvl6pPr>
            <a:lvl7pPr indent="0" lvl="6" marL="0" marR="0" rtl="0" algn="r">
              <a:spcBef>
                <a:spcPts val="0"/>
              </a:spcBef>
              <a:spcAft>
                <a:spcPts val="0"/>
              </a:spcAft>
              <a:buClr>
                <a:srgbClr val="979797"/>
              </a:buClr>
              <a:buSzPts val="1200"/>
              <a:buFont typeface="Calibri"/>
              <a:buNone/>
              <a:defRPr b="0" i="0" sz="1200" u="none" cap="none" strike="noStrike">
                <a:solidFill>
                  <a:srgbClr val="979797"/>
                </a:solidFill>
                <a:latin typeface="Calibri"/>
                <a:ea typeface="Calibri"/>
                <a:cs typeface="Calibri"/>
                <a:sym typeface="Calibri"/>
              </a:defRPr>
            </a:lvl7pPr>
            <a:lvl8pPr indent="0" lvl="7" marL="0" marR="0" rtl="0" algn="r">
              <a:spcBef>
                <a:spcPts val="0"/>
              </a:spcBef>
              <a:spcAft>
                <a:spcPts val="0"/>
              </a:spcAft>
              <a:buClr>
                <a:srgbClr val="979797"/>
              </a:buClr>
              <a:buSzPts val="1200"/>
              <a:buFont typeface="Calibri"/>
              <a:buNone/>
              <a:defRPr b="0" i="0" sz="1200" u="none" cap="none" strike="noStrike">
                <a:solidFill>
                  <a:srgbClr val="979797"/>
                </a:solidFill>
                <a:latin typeface="Calibri"/>
                <a:ea typeface="Calibri"/>
                <a:cs typeface="Calibri"/>
                <a:sym typeface="Calibri"/>
              </a:defRPr>
            </a:lvl8pPr>
            <a:lvl9pPr indent="0" lvl="8" marL="0" marR="0" rtl="0" algn="r">
              <a:spcBef>
                <a:spcPts val="0"/>
              </a:spcBef>
              <a:spcAft>
                <a:spcPts val="0"/>
              </a:spcAft>
              <a:buClr>
                <a:srgbClr val="979797"/>
              </a:buClr>
              <a:buSzPts val="1200"/>
              <a:buFont typeface="Calibri"/>
              <a:buNone/>
              <a:defRPr b="0" i="0" sz="1200" u="none" cap="none" strike="noStrike">
                <a:solidFill>
                  <a:srgbClr val="979797"/>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Logo&#10;&#10;Description automatically generated" id="10" name="Google Shape;10;p33"/>
          <p:cNvPicPr preferRelativeResize="0"/>
          <p:nvPr/>
        </p:nvPicPr>
        <p:blipFill rotWithShape="1">
          <a:blip r:embed="rId2">
            <a:alphaModFix/>
          </a:blip>
          <a:srcRect b="0" l="0" r="0" t="0"/>
          <a:stretch/>
        </p:blipFill>
        <p:spPr>
          <a:xfrm>
            <a:off x="11260883" y="5933661"/>
            <a:ext cx="687132" cy="68713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mt="75067"/>
          </a:blip>
          <a:stretch>
            <a:fillRect/>
          </a:stretch>
        </a:blipFill>
      </p:bgPr>
    </p:bg>
    <p:spTree>
      <p:nvGrpSpPr>
        <p:cNvPr id="36" name="Shape 36"/>
        <p:cNvGrpSpPr/>
        <p:nvPr/>
      </p:nvGrpSpPr>
      <p:grpSpPr>
        <a:xfrm>
          <a:off x="0" y="0"/>
          <a:ext cx="0" cy="0"/>
          <a:chOff x="0" y="0"/>
          <a:chExt cx="0" cy="0"/>
        </a:xfrm>
      </p:grpSpPr>
      <p:sp>
        <p:nvSpPr>
          <p:cNvPr id="37" name="Google Shape;37;p6"/>
          <p:cNvSpPr/>
          <p:nvPr/>
        </p:nvSpPr>
        <p:spPr>
          <a:xfrm rot="-4202301">
            <a:off x="678011" y="-3752770"/>
            <a:ext cx="5942069" cy="9871017"/>
          </a:xfrm>
          <a:custGeom>
            <a:rect b="b" l="l" r="r" t="t"/>
            <a:pathLst>
              <a:path extrusionOk="0" h="9871017" w="5942069">
                <a:moveTo>
                  <a:pt x="1221838" y="215362"/>
                </a:moveTo>
                <a:cubicBezTo>
                  <a:pt x="3106549" y="-498274"/>
                  <a:pt x="4166264" y="616768"/>
                  <a:pt x="4420207" y="2765019"/>
                </a:cubicBezTo>
                <a:cubicBezTo>
                  <a:pt x="4674150" y="4913271"/>
                  <a:pt x="6834668" y="6528041"/>
                  <a:pt x="5522308" y="8473122"/>
                </a:cubicBezTo>
                <a:cubicBezTo>
                  <a:pt x="4209892" y="10418203"/>
                  <a:pt x="1317509" y="10188166"/>
                  <a:pt x="386343" y="8677126"/>
                </a:cubicBezTo>
                <a:cubicBezTo>
                  <a:pt x="-544824" y="7166086"/>
                  <a:pt x="645437" y="6041400"/>
                  <a:pt x="386343" y="4728123"/>
                </a:cubicBezTo>
                <a:cubicBezTo>
                  <a:pt x="127248" y="3414833"/>
                  <a:pt x="-662873" y="928975"/>
                  <a:pt x="1221838" y="215362"/>
                </a:cubicBezTo>
                <a:close/>
              </a:path>
            </a:pathLst>
          </a:custGeom>
          <a:solidFill>
            <a:srgbClr val="1E8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 name="Google Shape;38;p6"/>
          <p:cNvSpPr txBox="1"/>
          <p:nvPr>
            <p:ph type="ctrTitle"/>
          </p:nvPr>
        </p:nvSpPr>
        <p:spPr>
          <a:xfrm>
            <a:off x="684212" y="563418"/>
            <a:ext cx="8001000" cy="257547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600"/>
              </a:spcAft>
              <a:buClr>
                <a:schemeClr val="lt1"/>
              </a:buClr>
              <a:buSzPts val="4800"/>
              <a:buFont typeface="Open Sans"/>
              <a:buNone/>
            </a:pPr>
            <a:r>
              <a:rPr b="1" lang="en-US" sz="2200">
                <a:solidFill>
                  <a:schemeClr val="lt1"/>
                </a:solidFill>
                <a:latin typeface="Open Sans"/>
                <a:ea typeface="Open Sans"/>
                <a:cs typeface="Open Sans"/>
                <a:sym typeface="Open Sans"/>
              </a:rPr>
              <a:t>AP</a:t>
            </a:r>
            <a:r>
              <a:rPr b="1" baseline="30000" lang="en-US" sz="2000">
                <a:solidFill>
                  <a:schemeClr val="lt1"/>
                </a:solidFill>
                <a:latin typeface="Open Sans"/>
                <a:ea typeface="Open Sans"/>
                <a:cs typeface="Open Sans"/>
                <a:sym typeface="Open Sans"/>
              </a:rPr>
              <a:t>®</a:t>
            </a:r>
            <a:r>
              <a:rPr b="1" lang="en-US" sz="2200">
                <a:solidFill>
                  <a:schemeClr val="lt1"/>
                </a:solidFill>
                <a:latin typeface="Open Sans"/>
                <a:ea typeface="Open Sans"/>
                <a:cs typeface="Open Sans"/>
                <a:sym typeface="Open Sans"/>
              </a:rPr>
              <a:t> EXAMS </a:t>
            </a:r>
            <a:br>
              <a:rPr b="1" lang="en-US" sz="2200">
                <a:solidFill>
                  <a:schemeClr val="lt1"/>
                </a:solidFill>
                <a:latin typeface="Open Sans"/>
                <a:ea typeface="Open Sans"/>
                <a:cs typeface="Open Sans"/>
                <a:sym typeface="Open Sans"/>
              </a:rPr>
            </a:br>
            <a:r>
              <a:rPr b="1" lang="en-US" sz="2200">
                <a:solidFill>
                  <a:schemeClr val="lt1"/>
                </a:solidFill>
                <a:latin typeface="Open Sans"/>
                <a:ea typeface="Open Sans"/>
                <a:cs typeface="Open Sans"/>
                <a:sym typeface="Open Sans"/>
              </a:rPr>
              <a:t> </a:t>
            </a:r>
            <a:br>
              <a:rPr lang="en-US" sz="2400">
                <a:solidFill>
                  <a:schemeClr val="lt1"/>
                </a:solidFill>
                <a:latin typeface="Open Sans"/>
                <a:ea typeface="Open Sans"/>
                <a:cs typeface="Open Sans"/>
                <a:sym typeface="Open Sans"/>
              </a:rPr>
            </a:br>
            <a:r>
              <a:rPr lang="en-US" sz="5200">
                <a:solidFill>
                  <a:schemeClr val="lt1"/>
                </a:solidFill>
                <a:latin typeface="Open Sans Light"/>
                <a:ea typeface="Open Sans Light"/>
                <a:cs typeface="Open Sans Light"/>
                <a:sym typeface="Open Sans Light"/>
              </a:rPr>
              <a:t>Multiple Choice:</a:t>
            </a:r>
            <a:br>
              <a:rPr lang="en-US" sz="5200">
                <a:solidFill>
                  <a:schemeClr val="lt1"/>
                </a:solidFill>
                <a:latin typeface="Open Sans Light"/>
                <a:ea typeface="Open Sans Light"/>
                <a:cs typeface="Open Sans Light"/>
                <a:sym typeface="Open Sans Light"/>
              </a:rPr>
            </a:br>
            <a:r>
              <a:rPr lang="en-US" sz="5200">
                <a:solidFill>
                  <a:schemeClr val="lt1"/>
                </a:solidFill>
                <a:latin typeface="Open Sans Light"/>
                <a:ea typeface="Open Sans Light"/>
                <a:cs typeface="Open Sans Light"/>
                <a:sym typeface="Open Sans Light"/>
              </a:rPr>
              <a:t>Eliminating Distractors</a:t>
            </a:r>
            <a:endParaRPr sz="5200">
              <a:solidFill>
                <a:schemeClr val="lt1"/>
              </a:solidFill>
              <a:latin typeface="Open Sans Light"/>
              <a:ea typeface="Open Sans Light"/>
              <a:cs typeface="Open Sans Light"/>
              <a:sym typeface="Open Sans Light"/>
            </a:endParaRPr>
          </a:p>
        </p:txBody>
      </p:sp>
      <p:sp>
        <p:nvSpPr>
          <p:cNvPr id="39" name="Google Shape;39;p6"/>
          <p:cNvSpPr/>
          <p:nvPr/>
        </p:nvSpPr>
        <p:spPr>
          <a:xfrm rot="9900000">
            <a:off x="10658734" y="-838064"/>
            <a:ext cx="2499362" cy="2723959"/>
          </a:xfrm>
          <a:custGeom>
            <a:rect b="b" l="l" r="r" t="t"/>
            <a:pathLst>
              <a:path extrusionOk="0" h="2037786" w="1981009">
                <a:moveTo>
                  <a:pt x="2203" y="1032927"/>
                </a:moveTo>
                <a:cubicBezTo>
                  <a:pt x="-43040" y="394103"/>
                  <a:pt x="620245" y="28473"/>
                  <a:pt x="947125" y="2279"/>
                </a:cubicBezTo>
                <a:cubicBezTo>
                  <a:pt x="1274005" y="-23915"/>
                  <a:pt x="1834896" y="170073"/>
                  <a:pt x="1963484" y="875763"/>
                </a:cubicBezTo>
                <a:cubicBezTo>
                  <a:pt x="2092072" y="1581453"/>
                  <a:pt x="1488318" y="1994517"/>
                  <a:pt x="961413" y="2034999"/>
                </a:cubicBezTo>
                <a:cubicBezTo>
                  <a:pt x="434508" y="2075481"/>
                  <a:pt x="47446" y="1671751"/>
                  <a:pt x="2203" y="103292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 name="Google Shape;40;p6"/>
          <p:cNvSpPr/>
          <p:nvPr/>
        </p:nvSpPr>
        <p:spPr>
          <a:xfrm>
            <a:off x="9774075" y="1728788"/>
            <a:ext cx="1067746" cy="1120044"/>
          </a:xfrm>
          <a:custGeom>
            <a:rect b="b" l="l" r="r" t="t"/>
            <a:pathLst>
              <a:path extrusionOk="0" h="2037786" w="1981009">
                <a:moveTo>
                  <a:pt x="2203" y="1032927"/>
                </a:moveTo>
                <a:cubicBezTo>
                  <a:pt x="-43040" y="394103"/>
                  <a:pt x="620245" y="28473"/>
                  <a:pt x="947125" y="2279"/>
                </a:cubicBezTo>
                <a:cubicBezTo>
                  <a:pt x="1274005" y="-23915"/>
                  <a:pt x="1834896" y="170073"/>
                  <a:pt x="1963484" y="875763"/>
                </a:cubicBezTo>
                <a:cubicBezTo>
                  <a:pt x="2092072" y="1581453"/>
                  <a:pt x="1488318" y="1994517"/>
                  <a:pt x="961413" y="2034999"/>
                </a:cubicBezTo>
                <a:cubicBezTo>
                  <a:pt x="434508" y="2075481"/>
                  <a:pt x="47446" y="1671751"/>
                  <a:pt x="2203" y="103292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ext, sign, gauge&#10;&#10;Description automatically generated" id="41" name="Google Shape;41;p6"/>
          <p:cNvPicPr preferRelativeResize="0"/>
          <p:nvPr/>
        </p:nvPicPr>
        <p:blipFill rotWithShape="1">
          <a:blip r:embed="rId4">
            <a:alphaModFix/>
          </a:blip>
          <a:srcRect b="0" l="0" r="0" t="0"/>
          <a:stretch/>
        </p:blipFill>
        <p:spPr>
          <a:xfrm>
            <a:off x="8317993" y="6050495"/>
            <a:ext cx="3506788" cy="5006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
                                        </p:tgtEl>
                                        <p:attrNameLst>
                                          <p:attrName>style.visibility</p:attrName>
                                        </p:attrNameLst>
                                      </p:cBhvr>
                                      <p:to>
                                        <p:strVal val="visible"/>
                                      </p:to>
                                    </p:set>
                                    <p:animEffect filter="fade" transition="in">
                                      <p:cBhvr>
                                        <p:cTn dur="500"/>
                                        <p:tgtEl>
                                          <p:spTgt spid="38"/>
                                        </p:tgtEl>
                                      </p:cBhvr>
                                    </p:animEffect>
                                  </p:childTnLst>
                                </p:cTn>
                              </p:par>
                              <p:par>
                                <p:cTn fill="hold" nodeType="withEffect" presetClass="entr" presetID="23" presetSubtype="16">
                                  <p:stCondLst>
                                    <p:cond delay="5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p:tgtEl>
                                          <p:spTgt spid="41"/>
                                        </p:tgtEl>
                                        <p:attrNameLst>
                                          <p:attrName>ppt_w</p:attrName>
                                        </p:attrNameLst>
                                      </p:cBhvr>
                                      <p:tavLst>
                                        <p:tav fmla="" tm="0">
                                          <p:val>
                                            <p:strVal val="0"/>
                                          </p:val>
                                        </p:tav>
                                        <p:tav fmla="" tm="100000">
                                          <p:val>
                                            <p:strVal val="#ppt_w"/>
                                          </p:val>
                                        </p:tav>
                                      </p:tavLst>
                                    </p:anim>
                                    <p:anim calcmode="lin" valueType="num">
                                      <p:cBhvr additive="base">
                                        <p:cTn dur="500"/>
                                        <p:tgtEl>
                                          <p:spTgt spid="4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mt="75067"/>
          </a:blip>
          <a:stretch>
            <a:fillRect/>
          </a:stretch>
        </a:blipFill>
      </p:bgPr>
    </p:bg>
    <p:spTree>
      <p:nvGrpSpPr>
        <p:cNvPr id="45" name="Shape 45"/>
        <p:cNvGrpSpPr/>
        <p:nvPr/>
      </p:nvGrpSpPr>
      <p:grpSpPr>
        <a:xfrm>
          <a:off x="0" y="0"/>
          <a:ext cx="0" cy="0"/>
          <a:chOff x="0" y="0"/>
          <a:chExt cx="0" cy="0"/>
        </a:xfrm>
      </p:grpSpPr>
      <p:sp>
        <p:nvSpPr>
          <p:cNvPr id="46" name="Google Shape;46;p25"/>
          <p:cNvSpPr/>
          <p:nvPr/>
        </p:nvSpPr>
        <p:spPr>
          <a:xfrm>
            <a:off x="7" y="3457612"/>
            <a:ext cx="12191993" cy="1271016"/>
          </a:xfrm>
          <a:prstGeom prst="rect">
            <a:avLst/>
          </a:prstGeom>
          <a:gradFill>
            <a:gsLst>
              <a:gs pos="0">
                <a:srgbClr val="DCDCDC">
                  <a:alpha val="80000"/>
                </a:srgbClr>
              </a:gs>
              <a:gs pos="99000">
                <a:srgbClr val="F2F2F2">
                  <a:alpha val="6666"/>
                </a:srgbClr>
              </a:gs>
              <a:gs pos="100000">
                <a:srgbClr val="F2F2F2">
                  <a:alpha val="6666"/>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 name="Google Shape;47;p25"/>
          <p:cNvSpPr/>
          <p:nvPr/>
        </p:nvSpPr>
        <p:spPr>
          <a:xfrm>
            <a:off x="-1" y="4808659"/>
            <a:ext cx="12191993" cy="474410"/>
          </a:xfrm>
          <a:prstGeom prst="rect">
            <a:avLst/>
          </a:prstGeom>
          <a:gradFill>
            <a:gsLst>
              <a:gs pos="0">
                <a:srgbClr val="DCDCDC">
                  <a:alpha val="80000"/>
                </a:srgbClr>
              </a:gs>
              <a:gs pos="99000">
                <a:srgbClr val="F2F2F2">
                  <a:alpha val="6666"/>
                </a:srgbClr>
              </a:gs>
              <a:gs pos="100000">
                <a:srgbClr val="F2F2F2">
                  <a:alpha val="6666"/>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 name="Google Shape;48;p25"/>
          <p:cNvSpPr/>
          <p:nvPr/>
        </p:nvSpPr>
        <p:spPr>
          <a:xfrm>
            <a:off x="7" y="5373858"/>
            <a:ext cx="12191993" cy="868680"/>
          </a:xfrm>
          <a:prstGeom prst="rect">
            <a:avLst/>
          </a:prstGeom>
          <a:gradFill>
            <a:gsLst>
              <a:gs pos="0">
                <a:srgbClr val="DCDCDC">
                  <a:alpha val="80000"/>
                </a:srgbClr>
              </a:gs>
              <a:gs pos="99000">
                <a:srgbClr val="F2F2F2">
                  <a:alpha val="6666"/>
                </a:srgbClr>
              </a:gs>
              <a:gs pos="100000">
                <a:srgbClr val="F2F2F2">
                  <a:alpha val="6666"/>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 name="Google Shape;49;p25"/>
          <p:cNvSpPr/>
          <p:nvPr/>
        </p:nvSpPr>
        <p:spPr>
          <a:xfrm>
            <a:off x="7" y="2507287"/>
            <a:ext cx="12191993" cy="859536"/>
          </a:xfrm>
          <a:prstGeom prst="rect">
            <a:avLst/>
          </a:prstGeom>
          <a:gradFill>
            <a:gsLst>
              <a:gs pos="0">
                <a:srgbClr val="DCDCDC">
                  <a:alpha val="80000"/>
                </a:srgbClr>
              </a:gs>
              <a:gs pos="99000">
                <a:srgbClr val="F2F2F2">
                  <a:alpha val="6666"/>
                </a:srgbClr>
              </a:gs>
              <a:gs pos="100000">
                <a:srgbClr val="F2F2F2">
                  <a:alpha val="6666"/>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 name="Google Shape;50;p25"/>
          <p:cNvSpPr/>
          <p:nvPr/>
        </p:nvSpPr>
        <p:spPr>
          <a:xfrm>
            <a:off x="0" y="1942088"/>
            <a:ext cx="12191993" cy="474410"/>
          </a:xfrm>
          <a:prstGeom prst="rect">
            <a:avLst/>
          </a:prstGeom>
          <a:gradFill>
            <a:gsLst>
              <a:gs pos="0">
                <a:srgbClr val="DCDCDC">
                  <a:alpha val="80000"/>
                </a:srgbClr>
              </a:gs>
              <a:gs pos="99000">
                <a:srgbClr val="F2F2F2">
                  <a:alpha val="6666"/>
                </a:srgbClr>
              </a:gs>
              <a:gs pos="100000">
                <a:srgbClr val="F2F2F2">
                  <a:alpha val="6666"/>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 name="Google Shape;51;p25"/>
          <p:cNvSpPr/>
          <p:nvPr/>
        </p:nvSpPr>
        <p:spPr>
          <a:xfrm rot="9900000">
            <a:off x="10564746" y="1696251"/>
            <a:ext cx="617774" cy="673288"/>
          </a:xfrm>
          <a:custGeom>
            <a:rect b="b" l="l" r="r" t="t"/>
            <a:pathLst>
              <a:path extrusionOk="0" h="2037786" w="1981009">
                <a:moveTo>
                  <a:pt x="2203" y="1032927"/>
                </a:moveTo>
                <a:cubicBezTo>
                  <a:pt x="-43040" y="394103"/>
                  <a:pt x="620245" y="28473"/>
                  <a:pt x="947125" y="2279"/>
                </a:cubicBezTo>
                <a:cubicBezTo>
                  <a:pt x="1274005" y="-23915"/>
                  <a:pt x="1834896" y="170073"/>
                  <a:pt x="1963484" y="875763"/>
                </a:cubicBezTo>
                <a:cubicBezTo>
                  <a:pt x="2092072" y="1581453"/>
                  <a:pt x="1488318" y="1994517"/>
                  <a:pt x="961413" y="2034999"/>
                </a:cubicBezTo>
                <a:cubicBezTo>
                  <a:pt x="434508" y="2075481"/>
                  <a:pt x="47446" y="1671751"/>
                  <a:pt x="2203" y="103292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 name="Google Shape;52;p25"/>
          <p:cNvSpPr txBox="1"/>
          <p:nvPr/>
        </p:nvSpPr>
        <p:spPr>
          <a:xfrm>
            <a:off x="838200" y="1926319"/>
            <a:ext cx="8915400" cy="4335546"/>
          </a:xfrm>
          <a:prstGeom prst="rect">
            <a:avLst/>
          </a:prstGeom>
          <a:noFill/>
          <a:ln>
            <a:noFill/>
          </a:ln>
        </p:spPr>
        <p:txBody>
          <a:bodyPr anchorCtr="0" anchor="t" bIns="45700" lIns="91425" spcFirstLastPara="1" rIns="91425" wrap="square" tIns="45700">
            <a:spAutoFit/>
          </a:bodyPr>
          <a:lstStyle/>
          <a:p>
            <a:pPr indent="-342900" lvl="1" marL="457200" marR="0" rtl="0" algn="l">
              <a:lnSpc>
                <a:spcPct val="120000"/>
              </a:lnSpc>
              <a:spcBef>
                <a:spcPts val="0"/>
              </a:spcBef>
              <a:spcAft>
                <a:spcPts val="0"/>
              </a:spcAft>
              <a:buClr>
                <a:srgbClr val="1E88E5"/>
              </a:buClr>
              <a:buSzPts val="1980"/>
              <a:buFont typeface="Open Sans"/>
              <a:buChar char="•"/>
            </a:pPr>
            <a:r>
              <a:rPr b="0" i="0" lang="en-US" sz="2200" u="none" cap="none" strike="noStrike">
                <a:solidFill>
                  <a:schemeClr val="dk2"/>
                </a:solidFill>
                <a:latin typeface="Open Sans"/>
                <a:ea typeface="Open Sans"/>
                <a:cs typeface="Open Sans"/>
                <a:sym typeface="Open Sans"/>
              </a:rPr>
              <a:t>Questions usually follow the order of the passage.</a:t>
            </a:r>
            <a:endParaRPr/>
          </a:p>
          <a:p>
            <a:pPr indent="-342900" lvl="1" marL="457200" marR="0" rtl="0" algn="l">
              <a:lnSpc>
                <a:spcPct val="120000"/>
              </a:lnSpc>
              <a:spcBef>
                <a:spcPts val="1200"/>
              </a:spcBef>
              <a:spcAft>
                <a:spcPts val="0"/>
              </a:spcAft>
              <a:buClr>
                <a:srgbClr val="1E88E5"/>
              </a:buClr>
              <a:buSzPts val="1936"/>
              <a:buFont typeface="Open Sans"/>
              <a:buChar char="•"/>
            </a:pPr>
            <a:r>
              <a:rPr b="0" i="0" lang="en-US" sz="2200" u="none" cap="none" strike="noStrike">
                <a:solidFill>
                  <a:schemeClr val="dk2"/>
                </a:solidFill>
                <a:latin typeface="Open Sans"/>
                <a:ea typeface="Open Sans"/>
                <a:cs typeface="Open Sans"/>
                <a:sym typeface="Open Sans"/>
              </a:rPr>
              <a:t>Question sets typically begin and end with general questions that may take more time to answer. </a:t>
            </a:r>
            <a:endParaRPr/>
          </a:p>
          <a:p>
            <a:pPr indent="-342900" lvl="1" marL="457200" marR="0" rtl="0" algn="l">
              <a:lnSpc>
                <a:spcPct val="120000"/>
              </a:lnSpc>
              <a:spcBef>
                <a:spcPts val="1200"/>
              </a:spcBef>
              <a:spcAft>
                <a:spcPts val="0"/>
              </a:spcAft>
              <a:buClr>
                <a:srgbClr val="1E88E5"/>
              </a:buClr>
              <a:buSzPts val="1936"/>
              <a:buFont typeface="Open Sans"/>
              <a:buChar char="•"/>
            </a:pPr>
            <a:r>
              <a:rPr b="0" i="0" lang="en-US" sz="2200" u="none" cap="none" strike="noStrike">
                <a:solidFill>
                  <a:schemeClr val="dk2"/>
                </a:solidFill>
                <a:latin typeface="Open Sans"/>
                <a:ea typeface="Open Sans"/>
                <a:cs typeface="Open Sans"/>
                <a:sym typeface="Open Sans"/>
              </a:rPr>
              <a:t>Only one answer choice is completely supported by the text.  The others may seem plausible, but some part of the distractor (wrong answer) is not supported.</a:t>
            </a:r>
            <a:endParaRPr b="0" i="0" sz="2200" u="none" cap="none" strike="noStrike">
              <a:solidFill>
                <a:schemeClr val="dk2"/>
              </a:solidFill>
              <a:latin typeface="Open Sans"/>
              <a:ea typeface="Open Sans"/>
              <a:cs typeface="Open Sans"/>
              <a:sym typeface="Open Sans"/>
            </a:endParaRPr>
          </a:p>
          <a:p>
            <a:pPr indent="-342900" lvl="1" marL="457200" marR="0" rtl="0" algn="l">
              <a:lnSpc>
                <a:spcPct val="120000"/>
              </a:lnSpc>
              <a:spcBef>
                <a:spcPts val="1200"/>
              </a:spcBef>
              <a:spcAft>
                <a:spcPts val="0"/>
              </a:spcAft>
              <a:buClr>
                <a:srgbClr val="1E88E5"/>
              </a:buClr>
              <a:buSzPts val="1936"/>
              <a:buFont typeface="Open Sans"/>
              <a:buChar char="•"/>
            </a:pPr>
            <a:r>
              <a:rPr b="0" i="0" lang="en-US" sz="2200" u="none" cap="none" strike="noStrike">
                <a:solidFill>
                  <a:schemeClr val="dk2"/>
                </a:solidFill>
                <a:latin typeface="Open Sans"/>
                <a:ea typeface="Open Sans"/>
                <a:cs typeface="Open Sans"/>
                <a:sym typeface="Open Sans"/>
              </a:rPr>
              <a:t>If any part of the distractor is wrong, the answer is incorrect.</a:t>
            </a:r>
            <a:endParaRPr/>
          </a:p>
          <a:p>
            <a:pPr indent="-342900" lvl="1" marL="457200" marR="0" rtl="0" algn="l">
              <a:lnSpc>
                <a:spcPct val="120000"/>
              </a:lnSpc>
              <a:spcBef>
                <a:spcPts val="1200"/>
              </a:spcBef>
              <a:spcAft>
                <a:spcPts val="0"/>
              </a:spcAft>
              <a:buClr>
                <a:srgbClr val="1E88E5"/>
              </a:buClr>
              <a:buSzPts val="1870"/>
              <a:buFont typeface="Open Sans"/>
              <a:buChar char="•"/>
            </a:pPr>
            <a:r>
              <a:rPr b="0" i="0" lang="en-US" sz="2200" u="none" cap="none" strike="noStrike">
                <a:solidFill>
                  <a:schemeClr val="dk2"/>
                </a:solidFill>
                <a:latin typeface="Open Sans"/>
                <a:ea typeface="Open Sans"/>
                <a:cs typeface="Open Sans"/>
                <a:sym typeface="Open Sans"/>
              </a:rPr>
              <a:t>EXCEPT questions take the longest time to answer because you must identify four right answers to choose the incorrect one.  </a:t>
            </a:r>
            <a:endParaRPr/>
          </a:p>
        </p:txBody>
      </p:sp>
      <p:sp>
        <p:nvSpPr>
          <p:cNvPr id="53" name="Google Shape;53;p25"/>
          <p:cNvSpPr/>
          <p:nvPr/>
        </p:nvSpPr>
        <p:spPr>
          <a:xfrm rot="1624569">
            <a:off x="10380995" y="677733"/>
            <a:ext cx="6168903" cy="9143697"/>
          </a:xfrm>
          <a:custGeom>
            <a:rect b="b" l="l" r="r" t="t"/>
            <a:pathLst>
              <a:path extrusionOk="0" h="9894461" w="6168903">
                <a:moveTo>
                  <a:pt x="1268478" y="215873"/>
                </a:moveTo>
                <a:cubicBezTo>
                  <a:pt x="3225136" y="-499458"/>
                  <a:pt x="4325305" y="618232"/>
                  <a:pt x="4588943" y="2771586"/>
                </a:cubicBezTo>
                <a:cubicBezTo>
                  <a:pt x="4852580" y="4924939"/>
                  <a:pt x="7095574" y="6543544"/>
                  <a:pt x="5733115" y="8493245"/>
                </a:cubicBezTo>
                <a:cubicBezTo>
                  <a:pt x="4370599" y="10442946"/>
                  <a:pt x="1367801" y="10212362"/>
                  <a:pt x="401088" y="8697733"/>
                </a:cubicBezTo>
                <a:cubicBezTo>
                  <a:pt x="-565625" y="7183105"/>
                  <a:pt x="670074" y="6055748"/>
                  <a:pt x="401088" y="4739351"/>
                </a:cubicBezTo>
                <a:cubicBezTo>
                  <a:pt x="132103" y="3422943"/>
                  <a:pt x="-688180" y="931181"/>
                  <a:pt x="1268478" y="215873"/>
                </a:cubicBezTo>
                <a:close/>
              </a:path>
            </a:pathLst>
          </a:custGeom>
          <a:solidFill>
            <a:srgbClr val="1E8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54" name="Google Shape;54;p25"/>
          <p:cNvGrpSpPr/>
          <p:nvPr/>
        </p:nvGrpSpPr>
        <p:grpSpPr>
          <a:xfrm>
            <a:off x="677780" y="360607"/>
            <a:ext cx="10676020" cy="1325563"/>
            <a:chOff x="-27070" y="1690688"/>
            <a:chExt cx="10676020" cy="1325563"/>
          </a:xfrm>
        </p:grpSpPr>
        <p:sp>
          <p:nvSpPr>
            <p:cNvPr id="55" name="Google Shape;55;p25"/>
            <p:cNvSpPr txBox="1"/>
            <p:nvPr/>
          </p:nvSpPr>
          <p:spPr>
            <a:xfrm>
              <a:off x="133350" y="1690688"/>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1E88E5"/>
                </a:buClr>
                <a:buSzPts val="4000"/>
                <a:buFont typeface="Open Sans Light"/>
                <a:buNone/>
              </a:pPr>
              <a:r>
                <a:rPr lang="en-US" sz="4000">
                  <a:solidFill>
                    <a:srgbClr val="1E88E5"/>
                  </a:solidFill>
                  <a:latin typeface="Open Sans Light"/>
                  <a:ea typeface="Open Sans Light"/>
                  <a:cs typeface="Open Sans Light"/>
                  <a:sym typeface="Open Sans Light"/>
                </a:rPr>
                <a:t>Facts about multiple-choice questions</a:t>
              </a:r>
              <a:endParaRPr/>
            </a:p>
          </p:txBody>
        </p:sp>
        <p:cxnSp>
          <p:nvCxnSpPr>
            <p:cNvPr id="56" name="Google Shape;56;p25"/>
            <p:cNvCxnSpPr/>
            <p:nvPr/>
          </p:nvCxnSpPr>
          <p:spPr>
            <a:xfrm>
              <a:off x="-27070" y="1857626"/>
              <a:ext cx="0" cy="914400"/>
            </a:xfrm>
            <a:prstGeom prst="straightConnector1">
              <a:avLst/>
            </a:prstGeom>
            <a:noFill/>
            <a:ln cap="flat" cmpd="sng" w="22225">
              <a:solidFill>
                <a:srgbClr val="1E88E5"/>
              </a:solidFill>
              <a:prstDash val="solid"/>
              <a:miter lim="800000"/>
              <a:headEnd len="sm" w="sm" type="none"/>
              <a:tailEnd len="sm" w="sm" type="none"/>
            </a:ln>
          </p:spPr>
        </p:cxnSp>
      </p:grpSp>
      <p:pic>
        <p:nvPicPr>
          <p:cNvPr descr="A picture containing clipart, metalware&#10;&#10;Description automatically generated" id="57" name="Google Shape;57;p25"/>
          <p:cNvPicPr preferRelativeResize="0"/>
          <p:nvPr/>
        </p:nvPicPr>
        <p:blipFill rotWithShape="1">
          <a:blip r:embed="rId4">
            <a:alphaModFix/>
          </a:blip>
          <a:srcRect b="0" l="0" r="0" t="0"/>
          <a:stretch/>
        </p:blipFill>
        <p:spPr>
          <a:xfrm>
            <a:off x="11259125" y="5938978"/>
            <a:ext cx="687453" cy="687453"/>
          </a:xfrm>
          <a:prstGeom prst="rect">
            <a:avLst/>
          </a:prstGeom>
          <a:noFill/>
          <a:ln>
            <a:noFill/>
          </a:ln>
        </p:spPr>
      </p:pic>
      <p:sp>
        <p:nvSpPr>
          <p:cNvPr id="58" name="Google Shape;58;p25"/>
          <p:cNvSpPr/>
          <p:nvPr/>
        </p:nvSpPr>
        <p:spPr>
          <a:xfrm>
            <a:off x="10174202" y="-442108"/>
            <a:ext cx="1559089" cy="1605430"/>
          </a:xfrm>
          <a:custGeom>
            <a:rect b="b" l="l" r="r" t="t"/>
            <a:pathLst>
              <a:path extrusionOk="0" h="2037786" w="1981009">
                <a:moveTo>
                  <a:pt x="2203" y="1032927"/>
                </a:moveTo>
                <a:cubicBezTo>
                  <a:pt x="-43040" y="394103"/>
                  <a:pt x="620245" y="28473"/>
                  <a:pt x="947125" y="2279"/>
                </a:cubicBezTo>
                <a:cubicBezTo>
                  <a:pt x="1274005" y="-23915"/>
                  <a:pt x="1834896" y="170073"/>
                  <a:pt x="1963484" y="875763"/>
                </a:cubicBezTo>
                <a:cubicBezTo>
                  <a:pt x="2092072" y="1581453"/>
                  <a:pt x="1488318" y="1994517"/>
                  <a:pt x="961413" y="2034999"/>
                </a:cubicBezTo>
                <a:cubicBezTo>
                  <a:pt x="434508" y="2075481"/>
                  <a:pt x="47446" y="1671751"/>
                  <a:pt x="2203" y="103292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500"/>
                                        <p:tgtEl>
                                          <p:spTgt spid="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
                                        </p:tgtEl>
                                        <p:attrNameLst>
                                          <p:attrName>style.visibility</p:attrName>
                                        </p:attrNameLst>
                                      </p:cBhvr>
                                      <p:to>
                                        <p:strVal val="visible"/>
                                      </p:to>
                                    </p:set>
                                    <p:animEffect filter="fade" transition="in">
                                      <p:cBhvr>
                                        <p:cTn dur="500"/>
                                        <p:tgtEl>
                                          <p:spTgt spid="50"/>
                                        </p:tgtEl>
                                      </p:cBhvr>
                                    </p:animEffect>
                                  </p:childTnLst>
                                </p:cTn>
                              </p:par>
                              <p:par>
                                <p:cTn fill="hold" nodeType="withEffect" presetClass="entr" presetID="10" presetSubtype="0">
                                  <p:stCondLst>
                                    <p:cond delay="20"/>
                                  </p:stCondLst>
                                  <p:childTnLst>
                                    <p:set>
                                      <p:cBhvr>
                                        <p:cTn dur="1" fill="hold">
                                          <p:stCondLst>
                                            <p:cond delay="0"/>
                                          </p:stCondLst>
                                        </p:cTn>
                                        <p:tgtEl>
                                          <p:spTgt spid="52">
                                            <p:txEl>
                                              <p:pRg end="0" st="0"/>
                                            </p:txEl>
                                          </p:spTgt>
                                        </p:tgtEl>
                                        <p:attrNameLst>
                                          <p:attrName>style.visibility</p:attrName>
                                        </p:attrNameLst>
                                      </p:cBhvr>
                                      <p:to>
                                        <p:strVal val="visible"/>
                                      </p:to>
                                    </p:set>
                                    <p:animEffect filter="fade" transition="in">
                                      <p:cBhvr>
                                        <p:cTn dur="500"/>
                                        <p:tgtEl>
                                          <p:spTgt spid="52">
                                            <p:txEl>
                                              <p:pRg end="0" st="0"/>
                                            </p:txEl>
                                          </p:spTgt>
                                        </p:tgtEl>
                                      </p:cBhvr>
                                    </p:animEffect>
                                  </p:childTnLst>
                                </p:cTn>
                              </p:par>
                              <p:par>
                                <p:cTn fill="hold" nodeType="withEffect" presetClass="entr" presetID="10" presetSubtype="0">
                                  <p:stCondLst>
                                    <p:cond delay="20"/>
                                  </p:stCondLst>
                                  <p:childTnLst>
                                    <p:set>
                                      <p:cBhvr>
                                        <p:cTn dur="1" fill="hold">
                                          <p:stCondLst>
                                            <p:cond delay="0"/>
                                          </p:stCondLst>
                                        </p:cTn>
                                        <p:tgtEl>
                                          <p:spTgt spid="52">
                                            <p:txEl>
                                              <p:pRg end="1" st="1"/>
                                            </p:txEl>
                                          </p:spTgt>
                                        </p:tgtEl>
                                        <p:attrNameLst>
                                          <p:attrName>style.visibility</p:attrName>
                                        </p:attrNameLst>
                                      </p:cBhvr>
                                      <p:to>
                                        <p:strVal val="visible"/>
                                      </p:to>
                                    </p:set>
                                    <p:animEffect filter="fade" transition="in">
                                      <p:cBhvr>
                                        <p:cTn dur="500"/>
                                        <p:tgtEl>
                                          <p:spTgt spid="52">
                                            <p:txEl>
                                              <p:pRg end="1" st="1"/>
                                            </p:txEl>
                                          </p:spTgt>
                                        </p:tgtEl>
                                      </p:cBhvr>
                                    </p:animEffect>
                                  </p:childTnLst>
                                </p:cTn>
                              </p:par>
                              <p:par>
                                <p:cTn fill="hold" nodeType="withEffect" presetClass="entr" presetID="10" presetSubtype="0">
                                  <p:stCondLst>
                                    <p:cond delay="20"/>
                                  </p:stCondLst>
                                  <p:childTnLst>
                                    <p:set>
                                      <p:cBhvr>
                                        <p:cTn dur="1" fill="hold">
                                          <p:stCondLst>
                                            <p:cond delay="0"/>
                                          </p:stCondLst>
                                        </p:cTn>
                                        <p:tgtEl>
                                          <p:spTgt spid="52">
                                            <p:txEl>
                                              <p:pRg end="2" st="2"/>
                                            </p:txEl>
                                          </p:spTgt>
                                        </p:tgtEl>
                                        <p:attrNameLst>
                                          <p:attrName>style.visibility</p:attrName>
                                        </p:attrNameLst>
                                      </p:cBhvr>
                                      <p:to>
                                        <p:strVal val="visible"/>
                                      </p:to>
                                    </p:set>
                                    <p:animEffect filter="fade" transition="in">
                                      <p:cBhvr>
                                        <p:cTn dur="500"/>
                                        <p:tgtEl>
                                          <p:spTgt spid="52">
                                            <p:txEl>
                                              <p:pRg end="2" st="2"/>
                                            </p:txEl>
                                          </p:spTgt>
                                        </p:tgtEl>
                                      </p:cBhvr>
                                    </p:animEffect>
                                  </p:childTnLst>
                                </p:cTn>
                              </p:par>
                              <p:par>
                                <p:cTn fill="hold" nodeType="withEffect" presetClass="entr" presetID="10" presetSubtype="0">
                                  <p:stCondLst>
                                    <p:cond delay="20"/>
                                  </p:stCondLst>
                                  <p:childTnLst>
                                    <p:set>
                                      <p:cBhvr>
                                        <p:cTn dur="1" fill="hold">
                                          <p:stCondLst>
                                            <p:cond delay="0"/>
                                          </p:stCondLst>
                                        </p:cTn>
                                        <p:tgtEl>
                                          <p:spTgt spid="52">
                                            <p:txEl>
                                              <p:pRg end="3" st="3"/>
                                            </p:txEl>
                                          </p:spTgt>
                                        </p:tgtEl>
                                        <p:attrNameLst>
                                          <p:attrName>style.visibility</p:attrName>
                                        </p:attrNameLst>
                                      </p:cBhvr>
                                      <p:to>
                                        <p:strVal val="visible"/>
                                      </p:to>
                                    </p:set>
                                    <p:animEffect filter="fade" transition="in">
                                      <p:cBhvr>
                                        <p:cTn dur="500"/>
                                        <p:tgtEl>
                                          <p:spTgt spid="52">
                                            <p:txEl>
                                              <p:pRg end="3" st="3"/>
                                            </p:txEl>
                                          </p:spTgt>
                                        </p:tgtEl>
                                      </p:cBhvr>
                                    </p:animEffect>
                                  </p:childTnLst>
                                </p:cTn>
                              </p:par>
                              <p:par>
                                <p:cTn fill="hold" nodeType="withEffect" presetClass="entr" presetID="10" presetSubtype="0">
                                  <p:stCondLst>
                                    <p:cond delay="20"/>
                                  </p:stCondLst>
                                  <p:childTnLst>
                                    <p:set>
                                      <p:cBhvr>
                                        <p:cTn dur="1" fill="hold">
                                          <p:stCondLst>
                                            <p:cond delay="0"/>
                                          </p:stCondLst>
                                        </p:cTn>
                                        <p:tgtEl>
                                          <p:spTgt spid="52">
                                            <p:txEl>
                                              <p:pRg end="4" st="4"/>
                                            </p:txEl>
                                          </p:spTgt>
                                        </p:tgtEl>
                                        <p:attrNameLst>
                                          <p:attrName>style.visibility</p:attrName>
                                        </p:attrNameLst>
                                      </p:cBhvr>
                                      <p:to>
                                        <p:strVal val="visible"/>
                                      </p:to>
                                    </p:set>
                                    <p:animEffect filter="fade" transition="in">
                                      <p:cBhvr>
                                        <p:cTn dur="500"/>
                                        <p:tgtEl>
                                          <p:spTgt spid="5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
                                        </p:tgtEl>
                                        <p:attrNameLst>
                                          <p:attrName>style.visibility</p:attrName>
                                        </p:attrNameLst>
                                      </p:cBhvr>
                                      <p:to>
                                        <p:strVal val="visible"/>
                                      </p:to>
                                    </p:set>
                                    <p:animEffect filter="fade" transition="in">
                                      <p:cBhvr>
                                        <p:cTn dur="500"/>
                                        <p:tgtEl>
                                          <p:spTgt spid="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
                                        </p:tgtEl>
                                        <p:attrNameLst>
                                          <p:attrName>style.visibility</p:attrName>
                                        </p:attrNameLst>
                                      </p:cBhvr>
                                      <p:to>
                                        <p:strVal val="visible"/>
                                      </p:to>
                                    </p:set>
                                    <p:animEffect filter="fade" transition="in">
                                      <p:cBhvr>
                                        <p:cTn dur="500"/>
                                        <p:tgtEl>
                                          <p:spTgt spid="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
                                        </p:tgtEl>
                                        <p:attrNameLst>
                                          <p:attrName>style.visibility</p:attrName>
                                        </p:attrNameLst>
                                      </p:cBhvr>
                                      <p:to>
                                        <p:strVal val="visible"/>
                                      </p:to>
                                    </p:set>
                                    <p:animEffect filter="fade" transition="in">
                                      <p:cBhvr>
                                        <p:cTn dur="500"/>
                                        <p:tgtEl>
                                          <p:spTgt spid="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
                                        </p:tgtEl>
                                        <p:attrNameLst>
                                          <p:attrName>style.visibility</p:attrName>
                                        </p:attrNameLst>
                                      </p:cBhvr>
                                      <p:to>
                                        <p:strVal val="visible"/>
                                      </p:to>
                                    </p:set>
                                    <p:animEffect filter="fade" transition="in">
                                      <p:cBhvr>
                                        <p:cTn dur="500"/>
                                        <p:tgtEl>
                                          <p:spTgt spid="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5067"/>
          </a:blip>
          <a:stretch>
            <a:fillRect/>
          </a:stretch>
        </a:blipFill>
      </p:bgPr>
    </p:bg>
    <p:spTree>
      <p:nvGrpSpPr>
        <p:cNvPr id="62" name="Shape 62"/>
        <p:cNvGrpSpPr/>
        <p:nvPr/>
      </p:nvGrpSpPr>
      <p:grpSpPr>
        <a:xfrm>
          <a:off x="0" y="0"/>
          <a:ext cx="0" cy="0"/>
          <a:chOff x="0" y="0"/>
          <a:chExt cx="0" cy="0"/>
        </a:xfrm>
      </p:grpSpPr>
      <p:sp>
        <p:nvSpPr>
          <p:cNvPr id="63" name="Google Shape;63;p26"/>
          <p:cNvSpPr/>
          <p:nvPr/>
        </p:nvSpPr>
        <p:spPr>
          <a:xfrm>
            <a:off x="0" y="3761858"/>
            <a:ext cx="12191993" cy="474410"/>
          </a:xfrm>
          <a:prstGeom prst="rect">
            <a:avLst/>
          </a:prstGeom>
          <a:gradFill>
            <a:gsLst>
              <a:gs pos="0">
                <a:srgbClr val="DCDCDC">
                  <a:alpha val="80000"/>
                </a:srgbClr>
              </a:gs>
              <a:gs pos="99000">
                <a:srgbClr val="F2F2F2">
                  <a:alpha val="6666"/>
                </a:srgbClr>
              </a:gs>
              <a:gs pos="100000">
                <a:srgbClr val="F2F2F2">
                  <a:alpha val="6666"/>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 name="Google Shape;64;p26"/>
          <p:cNvSpPr/>
          <p:nvPr/>
        </p:nvSpPr>
        <p:spPr>
          <a:xfrm>
            <a:off x="0" y="4321137"/>
            <a:ext cx="12191993" cy="868680"/>
          </a:xfrm>
          <a:prstGeom prst="rect">
            <a:avLst/>
          </a:prstGeom>
          <a:gradFill>
            <a:gsLst>
              <a:gs pos="0">
                <a:srgbClr val="DCDCDC">
                  <a:alpha val="80000"/>
                </a:srgbClr>
              </a:gs>
              <a:gs pos="99000">
                <a:srgbClr val="F2F2F2">
                  <a:alpha val="6666"/>
                </a:srgbClr>
              </a:gs>
              <a:gs pos="100000">
                <a:srgbClr val="F2F2F2">
                  <a:alpha val="6666"/>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 name="Google Shape;65;p26"/>
          <p:cNvSpPr/>
          <p:nvPr/>
        </p:nvSpPr>
        <p:spPr>
          <a:xfrm>
            <a:off x="0" y="5274687"/>
            <a:ext cx="12191993" cy="868680"/>
          </a:xfrm>
          <a:prstGeom prst="rect">
            <a:avLst/>
          </a:prstGeom>
          <a:gradFill>
            <a:gsLst>
              <a:gs pos="0">
                <a:srgbClr val="DCDCDC">
                  <a:alpha val="80000"/>
                </a:srgbClr>
              </a:gs>
              <a:gs pos="99000">
                <a:srgbClr val="F2F2F2">
                  <a:alpha val="6666"/>
                </a:srgbClr>
              </a:gs>
              <a:gs pos="100000">
                <a:srgbClr val="F2F2F2">
                  <a:alpha val="6666"/>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26"/>
          <p:cNvSpPr/>
          <p:nvPr/>
        </p:nvSpPr>
        <p:spPr>
          <a:xfrm>
            <a:off x="-1" y="3218905"/>
            <a:ext cx="12191993" cy="474410"/>
          </a:xfrm>
          <a:prstGeom prst="rect">
            <a:avLst/>
          </a:prstGeom>
          <a:gradFill>
            <a:gsLst>
              <a:gs pos="0">
                <a:srgbClr val="DCDCDC">
                  <a:alpha val="80000"/>
                </a:srgbClr>
              </a:gs>
              <a:gs pos="99000">
                <a:srgbClr val="F2F2F2">
                  <a:alpha val="6666"/>
                </a:srgbClr>
              </a:gs>
              <a:gs pos="100000">
                <a:srgbClr val="F2F2F2">
                  <a:alpha val="6666"/>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 name="Google Shape;67;p26"/>
          <p:cNvSpPr/>
          <p:nvPr/>
        </p:nvSpPr>
        <p:spPr>
          <a:xfrm>
            <a:off x="0" y="2646964"/>
            <a:ext cx="12191993" cy="474410"/>
          </a:xfrm>
          <a:prstGeom prst="rect">
            <a:avLst/>
          </a:prstGeom>
          <a:gradFill>
            <a:gsLst>
              <a:gs pos="0">
                <a:srgbClr val="DCDCDC">
                  <a:alpha val="80000"/>
                </a:srgbClr>
              </a:gs>
              <a:gs pos="99000">
                <a:srgbClr val="F2F2F2">
                  <a:alpha val="6666"/>
                </a:srgbClr>
              </a:gs>
              <a:gs pos="100000">
                <a:srgbClr val="F2F2F2">
                  <a:alpha val="6666"/>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 name="Google Shape;68;p26"/>
          <p:cNvSpPr/>
          <p:nvPr/>
        </p:nvSpPr>
        <p:spPr>
          <a:xfrm rot="-5725553">
            <a:off x="-105898" y="-5291623"/>
            <a:ext cx="5693475" cy="9450802"/>
          </a:xfrm>
          <a:custGeom>
            <a:rect b="b" l="l" r="r" t="t"/>
            <a:pathLst>
              <a:path extrusionOk="0" h="9871017" w="5942069">
                <a:moveTo>
                  <a:pt x="1221838" y="215362"/>
                </a:moveTo>
                <a:cubicBezTo>
                  <a:pt x="3106549" y="-498274"/>
                  <a:pt x="4166264" y="616768"/>
                  <a:pt x="4420207" y="2765019"/>
                </a:cubicBezTo>
                <a:cubicBezTo>
                  <a:pt x="4674150" y="4913271"/>
                  <a:pt x="6834668" y="6528041"/>
                  <a:pt x="5522308" y="8473122"/>
                </a:cubicBezTo>
                <a:cubicBezTo>
                  <a:pt x="4209892" y="10418203"/>
                  <a:pt x="1317509" y="10188166"/>
                  <a:pt x="386343" y="8677126"/>
                </a:cubicBezTo>
                <a:cubicBezTo>
                  <a:pt x="-544824" y="7166086"/>
                  <a:pt x="645437" y="6041400"/>
                  <a:pt x="386343" y="4728123"/>
                </a:cubicBezTo>
                <a:cubicBezTo>
                  <a:pt x="127248" y="3414833"/>
                  <a:pt x="-662873" y="928975"/>
                  <a:pt x="1221838" y="215362"/>
                </a:cubicBezTo>
                <a:close/>
              </a:path>
            </a:pathLst>
          </a:custGeom>
          <a:solidFill>
            <a:srgbClr val="2DB4B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 name="Google Shape;69;p26"/>
          <p:cNvSpPr txBox="1"/>
          <p:nvPr/>
        </p:nvSpPr>
        <p:spPr>
          <a:xfrm>
            <a:off x="838200" y="2638355"/>
            <a:ext cx="10751288" cy="3523016"/>
          </a:xfrm>
          <a:prstGeom prst="rect">
            <a:avLst/>
          </a:prstGeom>
          <a:noFill/>
          <a:ln>
            <a:noFill/>
          </a:ln>
        </p:spPr>
        <p:txBody>
          <a:bodyPr anchorCtr="0" anchor="t" bIns="45700" lIns="91425" spcFirstLastPara="1" rIns="91425" wrap="square" tIns="45700">
            <a:spAutoFit/>
          </a:bodyPr>
          <a:lstStyle/>
          <a:p>
            <a:pPr indent="-342900" lvl="1" marL="457200" marR="0" rtl="0" algn="l">
              <a:lnSpc>
                <a:spcPct val="120000"/>
              </a:lnSpc>
              <a:spcBef>
                <a:spcPts val="0"/>
              </a:spcBef>
              <a:spcAft>
                <a:spcPts val="0"/>
              </a:spcAft>
              <a:buClr>
                <a:schemeClr val="accent2"/>
              </a:buClr>
              <a:buSzPts val="1980"/>
              <a:buFont typeface="Open Sans"/>
              <a:buChar char="•"/>
            </a:pPr>
            <a:r>
              <a:rPr b="0" i="0" lang="en-US" sz="2200" u="none" cap="none" strike="noStrike">
                <a:solidFill>
                  <a:schemeClr val="dk2"/>
                </a:solidFill>
                <a:latin typeface="Open Sans"/>
                <a:ea typeface="Open Sans"/>
                <a:cs typeface="Open Sans"/>
                <a:sym typeface="Open Sans"/>
              </a:rPr>
              <a:t>Read the passage or poem before answering question.</a:t>
            </a:r>
            <a:endParaRPr/>
          </a:p>
          <a:p>
            <a:pPr indent="-342900" lvl="1" marL="457200" marR="0" rtl="0" algn="l">
              <a:lnSpc>
                <a:spcPct val="120000"/>
              </a:lnSpc>
              <a:spcBef>
                <a:spcPts val="1200"/>
              </a:spcBef>
              <a:spcAft>
                <a:spcPts val="0"/>
              </a:spcAft>
              <a:buClr>
                <a:schemeClr val="accent2"/>
              </a:buClr>
              <a:buSzPts val="1936"/>
              <a:buFont typeface="Open Sans"/>
              <a:buChar char="•"/>
            </a:pPr>
            <a:r>
              <a:rPr b="0" i="0" lang="en-US" sz="2200" u="none" cap="none" strike="noStrike">
                <a:solidFill>
                  <a:schemeClr val="dk2"/>
                </a:solidFill>
                <a:latin typeface="Open Sans"/>
                <a:ea typeface="Open Sans"/>
                <a:cs typeface="Open Sans"/>
                <a:sym typeface="Open Sans"/>
              </a:rPr>
              <a:t>Annotate as you read. </a:t>
            </a:r>
            <a:endParaRPr/>
          </a:p>
          <a:p>
            <a:pPr indent="-342900" lvl="1" marL="457200" marR="0" rtl="0" algn="l">
              <a:lnSpc>
                <a:spcPct val="120000"/>
              </a:lnSpc>
              <a:spcBef>
                <a:spcPts val="1200"/>
              </a:spcBef>
              <a:spcAft>
                <a:spcPts val="0"/>
              </a:spcAft>
              <a:buClr>
                <a:schemeClr val="accent2"/>
              </a:buClr>
              <a:buSzPts val="1936"/>
              <a:buFont typeface="Open Sans"/>
              <a:buChar char="•"/>
            </a:pPr>
            <a:r>
              <a:rPr b="0" i="0" lang="en-US" sz="2200" u="none" cap="none" strike="noStrike">
                <a:solidFill>
                  <a:schemeClr val="dk2"/>
                </a:solidFill>
                <a:latin typeface="Open Sans"/>
                <a:ea typeface="Open Sans"/>
                <a:cs typeface="Open Sans"/>
                <a:sym typeface="Open Sans"/>
              </a:rPr>
              <a:t>Eliminate answers not completely supported by the text.</a:t>
            </a:r>
            <a:endParaRPr b="0" i="0" sz="2200" u="none" cap="none" strike="noStrike">
              <a:solidFill>
                <a:schemeClr val="dk2"/>
              </a:solidFill>
              <a:latin typeface="Open Sans"/>
              <a:ea typeface="Open Sans"/>
              <a:cs typeface="Open Sans"/>
              <a:sym typeface="Open Sans"/>
            </a:endParaRPr>
          </a:p>
          <a:p>
            <a:pPr indent="-342900" lvl="1" marL="457200" marR="0" rtl="0" algn="l">
              <a:lnSpc>
                <a:spcPct val="120000"/>
              </a:lnSpc>
              <a:spcBef>
                <a:spcPts val="1200"/>
              </a:spcBef>
              <a:spcAft>
                <a:spcPts val="0"/>
              </a:spcAft>
              <a:buClr>
                <a:schemeClr val="accent2"/>
              </a:buClr>
              <a:buSzPts val="1936"/>
              <a:buFont typeface="Open Sans"/>
              <a:buChar char="•"/>
            </a:pPr>
            <a:r>
              <a:rPr b="0" i="0" lang="en-US" sz="2200" u="none" cap="none" strike="noStrike">
                <a:solidFill>
                  <a:schemeClr val="dk2"/>
                </a:solidFill>
                <a:latin typeface="Open Sans"/>
                <a:ea typeface="Open Sans"/>
                <a:cs typeface="Open Sans"/>
                <a:sym typeface="Open Sans"/>
              </a:rPr>
              <a:t>If you have difficulty understanding the text, focus only on the lines indicated in the question, if provided.</a:t>
            </a:r>
            <a:endParaRPr/>
          </a:p>
          <a:p>
            <a:pPr indent="-342900" lvl="1" marL="457200" marR="0" rtl="0" algn="l">
              <a:lnSpc>
                <a:spcPct val="120000"/>
              </a:lnSpc>
              <a:spcBef>
                <a:spcPts val="1200"/>
              </a:spcBef>
              <a:spcAft>
                <a:spcPts val="0"/>
              </a:spcAft>
              <a:buClr>
                <a:schemeClr val="accent2"/>
              </a:buClr>
              <a:buSzPts val="1870"/>
              <a:buFont typeface="Open Sans"/>
              <a:buChar char="•"/>
            </a:pPr>
            <a:r>
              <a:rPr b="0" i="0" lang="en-US" sz="2200" u="none" cap="none" strike="noStrike">
                <a:solidFill>
                  <a:schemeClr val="dk2"/>
                </a:solidFill>
                <a:latin typeface="Open Sans"/>
                <a:ea typeface="Open Sans"/>
                <a:cs typeface="Open Sans"/>
                <a:sym typeface="Open Sans"/>
              </a:rPr>
              <a:t>Save questions that take the most time for last (e.g. questions about the whole passage and EXCEPT questions).  </a:t>
            </a:r>
            <a:endParaRPr/>
          </a:p>
        </p:txBody>
      </p:sp>
      <p:sp>
        <p:nvSpPr>
          <p:cNvPr id="70" name="Google Shape;70;p26"/>
          <p:cNvSpPr/>
          <p:nvPr/>
        </p:nvSpPr>
        <p:spPr>
          <a:xfrm rot="9900000">
            <a:off x="11223843" y="870893"/>
            <a:ext cx="1936316" cy="2110317"/>
          </a:xfrm>
          <a:custGeom>
            <a:rect b="b" l="l" r="r" t="t"/>
            <a:pathLst>
              <a:path extrusionOk="0" h="2037786" w="1981009">
                <a:moveTo>
                  <a:pt x="2203" y="1032927"/>
                </a:moveTo>
                <a:cubicBezTo>
                  <a:pt x="-43040" y="394103"/>
                  <a:pt x="620245" y="28473"/>
                  <a:pt x="947125" y="2279"/>
                </a:cubicBezTo>
                <a:cubicBezTo>
                  <a:pt x="1274005" y="-23915"/>
                  <a:pt x="1834896" y="170073"/>
                  <a:pt x="1963484" y="875763"/>
                </a:cubicBezTo>
                <a:cubicBezTo>
                  <a:pt x="2092072" y="1581453"/>
                  <a:pt x="1488318" y="1994517"/>
                  <a:pt x="961413" y="2034999"/>
                </a:cubicBezTo>
                <a:cubicBezTo>
                  <a:pt x="434508" y="2075481"/>
                  <a:pt x="47446" y="1671751"/>
                  <a:pt x="2203" y="103292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26"/>
          <p:cNvSpPr/>
          <p:nvPr/>
        </p:nvSpPr>
        <p:spPr>
          <a:xfrm>
            <a:off x="9835782" y="241315"/>
            <a:ext cx="1067746" cy="1120044"/>
          </a:xfrm>
          <a:custGeom>
            <a:rect b="b" l="l" r="r" t="t"/>
            <a:pathLst>
              <a:path extrusionOk="0" h="2037786" w="1981009">
                <a:moveTo>
                  <a:pt x="2203" y="1032927"/>
                </a:moveTo>
                <a:cubicBezTo>
                  <a:pt x="-43040" y="394103"/>
                  <a:pt x="620245" y="28473"/>
                  <a:pt x="947125" y="2279"/>
                </a:cubicBezTo>
                <a:cubicBezTo>
                  <a:pt x="1274005" y="-23915"/>
                  <a:pt x="1834896" y="170073"/>
                  <a:pt x="1963484" y="875763"/>
                </a:cubicBezTo>
                <a:cubicBezTo>
                  <a:pt x="2092072" y="1581453"/>
                  <a:pt x="1488318" y="1994517"/>
                  <a:pt x="961413" y="2034999"/>
                </a:cubicBezTo>
                <a:cubicBezTo>
                  <a:pt x="434508" y="2075481"/>
                  <a:pt x="47446" y="1671751"/>
                  <a:pt x="2203" y="10329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Calibri"/>
              <a:ea typeface="Calibri"/>
              <a:cs typeface="Calibri"/>
              <a:sym typeface="Calibri"/>
            </a:endParaRPr>
          </a:p>
        </p:txBody>
      </p:sp>
      <p:grpSp>
        <p:nvGrpSpPr>
          <p:cNvPr id="72" name="Google Shape;72;p26"/>
          <p:cNvGrpSpPr/>
          <p:nvPr/>
        </p:nvGrpSpPr>
        <p:grpSpPr>
          <a:xfrm>
            <a:off x="677780" y="360607"/>
            <a:ext cx="10676020" cy="1325563"/>
            <a:chOff x="-27070" y="1690688"/>
            <a:chExt cx="10676020" cy="1325563"/>
          </a:xfrm>
        </p:grpSpPr>
        <p:sp>
          <p:nvSpPr>
            <p:cNvPr id="73" name="Google Shape;73;p26"/>
            <p:cNvSpPr txBox="1"/>
            <p:nvPr/>
          </p:nvSpPr>
          <p:spPr>
            <a:xfrm>
              <a:off x="133350" y="1690688"/>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4000"/>
                <a:buFont typeface="Open Sans Light"/>
                <a:buNone/>
              </a:pPr>
              <a:r>
                <a:rPr lang="en-US" sz="4000">
                  <a:solidFill>
                    <a:schemeClr val="lt1"/>
                  </a:solidFill>
                  <a:latin typeface="Open Sans Light"/>
                  <a:ea typeface="Open Sans Light"/>
                  <a:cs typeface="Open Sans Light"/>
                  <a:sym typeface="Open Sans Light"/>
                </a:rPr>
                <a:t>Multiple-choice tips</a:t>
              </a:r>
              <a:endParaRPr/>
            </a:p>
          </p:txBody>
        </p:sp>
        <p:cxnSp>
          <p:nvCxnSpPr>
            <p:cNvPr id="74" name="Google Shape;74;p26"/>
            <p:cNvCxnSpPr/>
            <p:nvPr/>
          </p:nvCxnSpPr>
          <p:spPr>
            <a:xfrm>
              <a:off x="-27070" y="1857626"/>
              <a:ext cx="0" cy="914400"/>
            </a:xfrm>
            <a:prstGeom prst="straightConnector1">
              <a:avLst/>
            </a:prstGeom>
            <a:noFill/>
            <a:ln cap="flat" cmpd="sng" w="22225">
              <a:solidFill>
                <a:schemeClr val="lt1"/>
              </a:solidFill>
              <a:prstDash val="solid"/>
              <a:miter lim="800000"/>
              <a:headEnd len="sm" w="sm" type="none"/>
              <a:tailEnd len="sm" w="sm"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500"/>
                                        <p:tgtEl>
                                          <p:spTgt spid="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500"/>
                                        <p:tgtEl>
                                          <p:spTgt spid="67"/>
                                        </p:tgtEl>
                                      </p:cBhvr>
                                    </p:animEffect>
                                  </p:childTnLst>
                                </p:cTn>
                              </p:par>
                              <p:par>
                                <p:cTn fill="hold" nodeType="withEffect" presetClass="entr" presetID="10" presetSubtype="0">
                                  <p:stCondLst>
                                    <p:cond delay="20"/>
                                  </p:stCondLst>
                                  <p:childTnLst>
                                    <p:set>
                                      <p:cBhvr>
                                        <p:cTn dur="1" fill="hold">
                                          <p:stCondLst>
                                            <p:cond delay="0"/>
                                          </p:stCondLst>
                                        </p:cTn>
                                        <p:tgtEl>
                                          <p:spTgt spid="69">
                                            <p:txEl>
                                              <p:pRg end="0" st="0"/>
                                            </p:txEl>
                                          </p:spTgt>
                                        </p:tgtEl>
                                        <p:attrNameLst>
                                          <p:attrName>style.visibility</p:attrName>
                                        </p:attrNameLst>
                                      </p:cBhvr>
                                      <p:to>
                                        <p:strVal val="visible"/>
                                      </p:to>
                                    </p:set>
                                    <p:animEffect filter="fade" transition="in">
                                      <p:cBhvr>
                                        <p:cTn dur="500"/>
                                        <p:tgtEl>
                                          <p:spTgt spid="69">
                                            <p:txEl>
                                              <p:pRg end="0" st="0"/>
                                            </p:txEl>
                                          </p:spTgt>
                                        </p:tgtEl>
                                      </p:cBhvr>
                                    </p:animEffect>
                                  </p:childTnLst>
                                </p:cTn>
                              </p:par>
                              <p:par>
                                <p:cTn fill="hold" nodeType="withEffect" presetClass="entr" presetID="10" presetSubtype="0">
                                  <p:stCondLst>
                                    <p:cond delay="20"/>
                                  </p:stCondLst>
                                  <p:childTnLst>
                                    <p:set>
                                      <p:cBhvr>
                                        <p:cTn dur="1" fill="hold">
                                          <p:stCondLst>
                                            <p:cond delay="0"/>
                                          </p:stCondLst>
                                        </p:cTn>
                                        <p:tgtEl>
                                          <p:spTgt spid="69">
                                            <p:txEl>
                                              <p:pRg end="1" st="1"/>
                                            </p:txEl>
                                          </p:spTgt>
                                        </p:tgtEl>
                                        <p:attrNameLst>
                                          <p:attrName>style.visibility</p:attrName>
                                        </p:attrNameLst>
                                      </p:cBhvr>
                                      <p:to>
                                        <p:strVal val="visible"/>
                                      </p:to>
                                    </p:set>
                                    <p:animEffect filter="fade" transition="in">
                                      <p:cBhvr>
                                        <p:cTn dur="500"/>
                                        <p:tgtEl>
                                          <p:spTgt spid="69">
                                            <p:txEl>
                                              <p:pRg end="1" st="1"/>
                                            </p:txEl>
                                          </p:spTgt>
                                        </p:tgtEl>
                                      </p:cBhvr>
                                    </p:animEffect>
                                  </p:childTnLst>
                                </p:cTn>
                              </p:par>
                              <p:par>
                                <p:cTn fill="hold" nodeType="withEffect" presetClass="entr" presetID="10" presetSubtype="0">
                                  <p:stCondLst>
                                    <p:cond delay="20"/>
                                  </p:stCondLst>
                                  <p:childTnLst>
                                    <p:set>
                                      <p:cBhvr>
                                        <p:cTn dur="1" fill="hold">
                                          <p:stCondLst>
                                            <p:cond delay="0"/>
                                          </p:stCondLst>
                                        </p:cTn>
                                        <p:tgtEl>
                                          <p:spTgt spid="69">
                                            <p:txEl>
                                              <p:pRg end="2" st="2"/>
                                            </p:txEl>
                                          </p:spTgt>
                                        </p:tgtEl>
                                        <p:attrNameLst>
                                          <p:attrName>style.visibility</p:attrName>
                                        </p:attrNameLst>
                                      </p:cBhvr>
                                      <p:to>
                                        <p:strVal val="visible"/>
                                      </p:to>
                                    </p:set>
                                    <p:animEffect filter="fade" transition="in">
                                      <p:cBhvr>
                                        <p:cTn dur="500"/>
                                        <p:tgtEl>
                                          <p:spTgt spid="69">
                                            <p:txEl>
                                              <p:pRg end="2" st="2"/>
                                            </p:txEl>
                                          </p:spTgt>
                                        </p:tgtEl>
                                      </p:cBhvr>
                                    </p:animEffect>
                                  </p:childTnLst>
                                </p:cTn>
                              </p:par>
                              <p:par>
                                <p:cTn fill="hold" nodeType="withEffect" presetClass="entr" presetID="10" presetSubtype="0">
                                  <p:stCondLst>
                                    <p:cond delay="20"/>
                                  </p:stCondLst>
                                  <p:childTnLst>
                                    <p:set>
                                      <p:cBhvr>
                                        <p:cTn dur="1" fill="hold">
                                          <p:stCondLst>
                                            <p:cond delay="0"/>
                                          </p:stCondLst>
                                        </p:cTn>
                                        <p:tgtEl>
                                          <p:spTgt spid="69">
                                            <p:txEl>
                                              <p:pRg end="3" st="3"/>
                                            </p:txEl>
                                          </p:spTgt>
                                        </p:tgtEl>
                                        <p:attrNameLst>
                                          <p:attrName>style.visibility</p:attrName>
                                        </p:attrNameLst>
                                      </p:cBhvr>
                                      <p:to>
                                        <p:strVal val="visible"/>
                                      </p:to>
                                    </p:set>
                                    <p:animEffect filter="fade" transition="in">
                                      <p:cBhvr>
                                        <p:cTn dur="500"/>
                                        <p:tgtEl>
                                          <p:spTgt spid="69">
                                            <p:txEl>
                                              <p:pRg end="3" st="3"/>
                                            </p:txEl>
                                          </p:spTgt>
                                        </p:tgtEl>
                                      </p:cBhvr>
                                    </p:animEffect>
                                  </p:childTnLst>
                                </p:cTn>
                              </p:par>
                              <p:par>
                                <p:cTn fill="hold" nodeType="withEffect" presetClass="entr" presetID="10" presetSubtype="0">
                                  <p:stCondLst>
                                    <p:cond delay="20"/>
                                  </p:stCondLst>
                                  <p:childTnLst>
                                    <p:set>
                                      <p:cBhvr>
                                        <p:cTn dur="1" fill="hold">
                                          <p:stCondLst>
                                            <p:cond delay="0"/>
                                          </p:stCondLst>
                                        </p:cTn>
                                        <p:tgtEl>
                                          <p:spTgt spid="69">
                                            <p:txEl>
                                              <p:pRg end="4" st="4"/>
                                            </p:txEl>
                                          </p:spTgt>
                                        </p:tgtEl>
                                        <p:attrNameLst>
                                          <p:attrName>style.visibility</p:attrName>
                                        </p:attrNameLst>
                                      </p:cBhvr>
                                      <p:to>
                                        <p:strVal val="visible"/>
                                      </p:to>
                                    </p:set>
                                    <p:animEffect filter="fade" transition="in">
                                      <p:cBhvr>
                                        <p:cTn dur="500"/>
                                        <p:tgtEl>
                                          <p:spTgt spid="6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500"/>
                                        <p:tgtEl>
                                          <p:spTgt spid="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500"/>
                                        <p:tgtEl>
                                          <p:spTgt spid="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5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5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5067"/>
          </a:blip>
          <a:stretch>
            <a:fillRect/>
          </a:stretch>
        </a:blipFill>
      </p:bgPr>
    </p:bg>
    <p:spTree>
      <p:nvGrpSpPr>
        <p:cNvPr id="78" name="Shape 78"/>
        <p:cNvGrpSpPr/>
        <p:nvPr/>
      </p:nvGrpSpPr>
      <p:grpSpPr>
        <a:xfrm>
          <a:off x="0" y="0"/>
          <a:ext cx="0" cy="0"/>
          <a:chOff x="0" y="0"/>
          <a:chExt cx="0" cy="0"/>
        </a:xfrm>
      </p:grpSpPr>
      <p:sp>
        <p:nvSpPr>
          <p:cNvPr id="79" name="Google Shape;79;p27"/>
          <p:cNvSpPr/>
          <p:nvPr/>
        </p:nvSpPr>
        <p:spPr>
          <a:xfrm>
            <a:off x="0" y="4279804"/>
            <a:ext cx="12191993" cy="474410"/>
          </a:xfrm>
          <a:prstGeom prst="rect">
            <a:avLst/>
          </a:prstGeom>
          <a:gradFill>
            <a:gsLst>
              <a:gs pos="0">
                <a:srgbClr val="DCDCDC">
                  <a:alpha val="80000"/>
                </a:srgbClr>
              </a:gs>
              <a:gs pos="99000">
                <a:srgbClr val="F2F2F2">
                  <a:alpha val="6666"/>
                </a:srgbClr>
              </a:gs>
              <a:gs pos="100000">
                <a:srgbClr val="F2F2F2">
                  <a:alpha val="6666"/>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27"/>
          <p:cNvSpPr/>
          <p:nvPr/>
        </p:nvSpPr>
        <p:spPr>
          <a:xfrm>
            <a:off x="0" y="4916306"/>
            <a:ext cx="12191993" cy="474410"/>
          </a:xfrm>
          <a:prstGeom prst="rect">
            <a:avLst/>
          </a:prstGeom>
          <a:gradFill>
            <a:gsLst>
              <a:gs pos="0">
                <a:srgbClr val="DCDCDC">
                  <a:alpha val="80000"/>
                </a:srgbClr>
              </a:gs>
              <a:gs pos="99000">
                <a:srgbClr val="F2F2F2">
                  <a:alpha val="6666"/>
                </a:srgbClr>
              </a:gs>
              <a:gs pos="100000">
                <a:srgbClr val="F2F2F2">
                  <a:alpha val="6666"/>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27"/>
          <p:cNvSpPr/>
          <p:nvPr/>
        </p:nvSpPr>
        <p:spPr>
          <a:xfrm>
            <a:off x="12332" y="3643302"/>
            <a:ext cx="12191993" cy="474410"/>
          </a:xfrm>
          <a:prstGeom prst="rect">
            <a:avLst/>
          </a:prstGeom>
          <a:gradFill>
            <a:gsLst>
              <a:gs pos="0">
                <a:srgbClr val="DCDCDC">
                  <a:alpha val="80000"/>
                </a:srgbClr>
              </a:gs>
              <a:gs pos="99000">
                <a:srgbClr val="F2F2F2">
                  <a:alpha val="6666"/>
                </a:srgbClr>
              </a:gs>
              <a:gs pos="100000">
                <a:srgbClr val="F2F2F2">
                  <a:alpha val="6666"/>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27"/>
          <p:cNvSpPr/>
          <p:nvPr/>
        </p:nvSpPr>
        <p:spPr>
          <a:xfrm>
            <a:off x="0" y="3017558"/>
            <a:ext cx="12191993" cy="474410"/>
          </a:xfrm>
          <a:prstGeom prst="rect">
            <a:avLst/>
          </a:prstGeom>
          <a:gradFill>
            <a:gsLst>
              <a:gs pos="0">
                <a:srgbClr val="DCDCDC">
                  <a:alpha val="80000"/>
                </a:srgbClr>
              </a:gs>
              <a:gs pos="99000">
                <a:srgbClr val="F2F2F2">
                  <a:alpha val="6666"/>
                </a:srgbClr>
              </a:gs>
              <a:gs pos="100000">
                <a:srgbClr val="F2F2F2">
                  <a:alpha val="6666"/>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27"/>
          <p:cNvSpPr/>
          <p:nvPr/>
        </p:nvSpPr>
        <p:spPr>
          <a:xfrm rot="-3140562">
            <a:off x="10075402" y="-1264081"/>
            <a:ext cx="3463177" cy="4923619"/>
          </a:xfrm>
          <a:custGeom>
            <a:rect b="b" l="l" r="r" t="t"/>
            <a:pathLst>
              <a:path extrusionOk="0" h="9062453" w="4106967">
                <a:moveTo>
                  <a:pt x="563066" y="730438"/>
                </a:moveTo>
                <a:cubicBezTo>
                  <a:pt x="2021299" y="-1021429"/>
                  <a:pt x="3151118" y="693061"/>
                  <a:pt x="3788749" y="2562691"/>
                </a:cubicBezTo>
                <a:cubicBezTo>
                  <a:pt x="4426380" y="4432321"/>
                  <a:pt x="4039819" y="6104848"/>
                  <a:pt x="3213128" y="7714635"/>
                </a:cubicBezTo>
                <a:cubicBezTo>
                  <a:pt x="2711672" y="8691102"/>
                  <a:pt x="1662946" y="9779548"/>
                  <a:pt x="803988" y="8433748"/>
                </a:cubicBezTo>
                <a:cubicBezTo>
                  <a:pt x="-168617" y="6948446"/>
                  <a:pt x="703773" y="6503453"/>
                  <a:pt x="463736" y="5411492"/>
                </a:cubicBezTo>
                <a:cubicBezTo>
                  <a:pt x="101099" y="3888237"/>
                  <a:pt x="-413027" y="1933406"/>
                  <a:pt x="563066" y="73043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 name="Google Shape;84;p27"/>
          <p:cNvSpPr/>
          <p:nvPr/>
        </p:nvSpPr>
        <p:spPr>
          <a:xfrm rot="9900000">
            <a:off x="7938078" y="-456453"/>
            <a:ext cx="966715" cy="1053587"/>
          </a:xfrm>
          <a:custGeom>
            <a:rect b="b" l="l" r="r" t="t"/>
            <a:pathLst>
              <a:path extrusionOk="0" h="2037786" w="1981009">
                <a:moveTo>
                  <a:pt x="2203" y="1032927"/>
                </a:moveTo>
                <a:cubicBezTo>
                  <a:pt x="-43040" y="394103"/>
                  <a:pt x="620245" y="28473"/>
                  <a:pt x="947125" y="2279"/>
                </a:cubicBezTo>
                <a:cubicBezTo>
                  <a:pt x="1274005" y="-23915"/>
                  <a:pt x="1834896" y="170073"/>
                  <a:pt x="1963484" y="875763"/>
                </a:cubicBezTo>
                <a:cubicBezTo>
                  <a:pt x="2092072" y="1581453"/>
                  <a:pt x="1488318" y="1994517"/>
                  <a:pt x="961413" y="2034999"/>
                </a:cubicBezTo>
                <a:cubicBezTo>
                  <a:pt x="434508" y="2075481"/>
                  <a:pt x="47446" y="1671751"/>
                  <a:pt x="2203" y="103292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27"/>
          <p:cNvSpPr/>
          <p:nvPr/>
        </p:nvSpPr>
        <p:spPr>
          <a:xfrm flipH="1" rot="-752750">
            <a:off x="-2738880" y="2659779"/>
            <a:ext cx="3532691" cy="5666172"/>
          </a:xfrm>
          <a:custGeom>
            <a:rect b="b" l="l" r="r" t="t"/>
            <a:pathLst>
              <a:path extrusionOk="0" h="8791573" w="5481286">
                <a:moveTo>
                  <a:pt x="1127095" y="191830"/>
                </a:moveTo>
                <a:cubicBezTo>
                  <a:pt x="2865654" y="-443767"/>
                  <a:pt x="3843193" y="549340"/>
                  <a:pt x="4077444" y="2462669"/>
                </a:cubicBezTo>
                <a:cubicBezTo>
                  <a:pt x="4311695" y="4375999"/>
                  <a:pt x="6304673" y="5814186"/>
                  <a:pt x="5094081" y="7546563"/>
                </a:cubicBezTo>
                <a:cubicBezTo>
                  <a:pt x="3883438" y="9278940"/>
                  <a:pt x="1215347" y="9074059"/>
                  <a:pt x="356389" y="7728259"/>
                </a:cubicBezTo>
                <a:cubicBezTo>
                  <a:pt x="-502569" y="6382458"/>
                  <a:pt x="595392" y="5380762"/>
                  <a:pt x="356389" y="4211098"/>
                </a:cubicBezTo>
                <a:cubicBezTo>
                  <a:pt x="117386" y="3041423"/>
                  <a:pt x="-611464" y="827405"/>
                  <a:pt x="1127095" y="19183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86" name="Google Shape;86;p27"/>
          <p:cNvGrpSpPr/>
          <p:nvPr/>
        </p:nvGrpSpPr>
        <p:grpSpPr>
          <a:xfrm>
            <a:off x="677780" y="360607"/>
            <a:ext cx="10676020" cy="1325563"/>
            <a:chOff x="677780" y="360607"/>
            <a:chExt cx="10676020" cy="1325563"/>
          </a:xfrm>
        </p:grpSpPr>
        <p:cxnSp>
          <p:nvCxnSpPr>
            <p:cNvPr id="87" name="Google Shape;87;p27"/>
            <p:cNvCxnSpPr/>
            <p:nvPr/>
          </p:nvCxnSpPr>
          <p:spPr>
            <a:xfrm>
              <a:off x="677780" y="527545"/>
              <a:ext cx="0" cy="914400"/>
            </a:xfrm>
            <a:prstGeom prst="straightConnector1">
              <a:avLst/>
            </a:prstGeom>
            <a:noFill/>
            <a:ln cap="flat" cmpd="sng" w="22225">
              <a:solidFill>
                <a:srgbClr val="1E88E5"/>
              </a:solidFill>
              <a:prstDash val="solid"/>
              <a:miter lim="800000"/>
              <a:headEnd len="sm" w="sm" type="none"/>
              <a:tailEnd len="sm" w="sm" type="none"/>
            </a:ln>
          </p:spPr>
        </p:cxnSp>
        <p:sp>
          <p:nvSpPr>
            <p:cNvPr id="88" name="Google Shape;88;p27"/>
            <p:cNvSpPr txBox="1"/>
            <p:nvPr/>
          </p:nvSpPr>
          <p:spPr>
            <a:xfrm>
              <a:off x="838200" y="360607"/>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1E88E5"/>
                </a:buClr>
                <a:buSzPts val="4000"/>
                <a:buFont typeface="Open Sans Light"/>
                <a:buNone/>
              </a:pPr>
              <a:r>
                <a:rPr lang="en-US" sz="4000">
                  <a:solidFill>
                    <a:srgbClr val="1E88E5"/>
                  </a:solidFill>
                  <a:latin typeface="Open Sans Light"/>
                  <a:ea typeface="Open Sans Light"/>
                  <a:cs typeface="Open Sans Light"/>
                  <a:sym typeface="Open Sans Light"/>
                </a:rPr>
                <a:t>How to eliminate distractors</a:t>
              </a:r>
              <a:endParaRPr/>
            </a:p>
          </p:txBody>
        </p:sp>
      </p:grpSp>
      <p:sp>
        <p:nvSpPr>
          <p:cNvPr id="89" name="Google Shape;89;p27"/>
          <p:cNvSpPr txBox="1"/>
          <p:nvPr/>
        </p:nvSpPr>
        <p:spPr>
          <a:xfrm>
            <a:off x="838200" y="2225583"/>
            <a:ext cx="9921948" cy="3246017"/>
          </a:xfrm>
          <a:prstGeom prst="rect">
            <a:avLst/>
          </a:prstGeom>
          <a:noFill/>
          <a:ln>
            <a:noFill/>
          </a:ln>
        </p:spPr>
        <p:txBody>
          <a:bodyPr anchorCtr="0" anchor="t" bIns="45700" lIns="91425" spcFirstLastPara="1" rIns="91425" wrap="square" tIns="45700">
            <a:spAutoFit/>
          </a:bodyPr>
          <a:lstStyle/>
          <a:p>
            <a:pPr indent="0" lvl="1" marL="114300" marR="0" rtl="0" algn="l">
              <a:lnSpc>
                <a:spcPct val="120000"/>
              </a:lnSpc>
              <a:spcBef>
                <a:spcPts val="0"/>
              </a:spcBef>
              <a:spcAft>
                <a:spcPts val="0"/>
              </a:spcAft>
              <a:buNone/>
            </a:pPr>
            <a:r>
              <a:rPr b="0" i="0" lang="en-US" sz="2600" u="none" cap="none" strike="noStrike">
                <a:solidFill>
                  <a:schemeClr val="accent3"/>
                </a:solidFill>
                <a:latin typeface="Open Sans"/>
                <a:ea typeface="Open Sans"/>
                <a:cs typeface="Open Sans"/>
                <a:sym typeface="Open Sans"/>
              </a:rPr>
              <a:t>Remember that most distractors are tempting because</a:t>
            </a:r>
            <a:endParaRPr b="0" i="0" sz="2600" u="none" cap="none" strike="noStrike">
              <a:solidFill>
                <a:schemeClr val="accent3"/>
              </a:solidFill>
              <a:latin typeface="Open Sans"/>
              <a:ea typeface="Open Sans"/>
              <a:cs typeface="Open Sans"/>
              <a:sym typeface="Open Sans"/>
            </a:endParaRPr>
          </a:p>
          <a:p>
            <a:pPr indent="-342900" lvl="1" marL="457200" marR="0" rtl="0" algn="l">
              <a:lnSpc>
                <a:spcPct val="120000"/>
              </a:lnSpc>
              <a:spcBef>
                <a:spcPts val="2400"/>
              </a:spcBef>
              <a:spcAft>
                <a:spcPts val="0"/>
              </a:spcAft>
              <a:buClr>
                <a:srgbClr val="1E88E5"/>
              </a:buClr>
              <a:buSzPts val="1980"/>
              <a:buFont typeface="Open Sans"/>
              <a:buChar char="•"/>
            </a:pPr>
            <a:r>
              <a:rPr b="0" i="0" lang="en-US" sz="2200" u="none" cap="none" strike="noStrike">
                <a:solidFill>
                  <a:schemeClr val="dk2"/>
                </a:solidFill>
                <a:latin typeface="Open Sans"/>
                <a:ea typeface="Open Sans"/>
                <a:cs typeface="Open Sans"/>
                <a:sym typeface="Open Sans"/>
              </a:rPr>
              <a:t>Some or part of the distractor is true.</a:t>
            </a:r>
            <a:endParaRPr b="0" i="0" sz="2200" u="none" cap="none" strike="noStrike">
              <a:solidFill>
                <a:schemeClr val="dk2"/>
              </a:solidFill>
              <a:latin typeface="Open Sans"/>
              <a:ea typeface="Open Sans"/>
              <a:cs typeface="Open Sans"/>
              <a:sym typeface="Open Sans"/>
            </a:endParaRPr>
          </a:p>
          <a:p>
            <a:pPr indent="-342900" lvl="1" marL="457200" marR="0" rtl="0" algn="l">
              <a:lnSpc>
                <a:spcPct val="120000"/>
              </a:lnSpc>
              <a:spcBef>
                <a:spcPts val="1800"/>
              </a:spcBef>
              <a:spcAft>
                <a:spcPts val="0"/>
              </a:spcAft>
              <a:buClr>
                <a:srgbClr val="1E88E5"/>
              </a:buClr>
              <a:buSzPts val="1936"/>
              <a:buFont typeface="Open Sans"/>
              <a:buChar char="•"/>
            </a:pPr>
            <a:r>
              <a:rPr b="0" i="0" lang="en-US" sz="2200" u="none" cap="none" strike="noStrike">
                <a:solidFill>
                  <a:schemeClr val="dk2"/>
                </a:solidFill>
                <a:latin typeface="Open Sans"/>
                <a:ea typeface="Open Sans"/>
                <a:cs typeface="Open Sans"/>
                <a:sym typeface="Open Sans"/>
              </a:rPr>
              <a:t>The distractor is taken from an unrelated section of the passage. </a:t>
            </a:r>
            <a:endParaRPr/>
          </a:p>
          <a:p>
            <a:pPr indent="-342900" lvl="1" marL="457200" marR="0" rtl="0" algn="l">
              <a:lnSpc>
                <a:spcPct val="120000"/>
              </a:lnSpc>
              <a:spcBef>
                <a:spcPts val="1800"/>
              </a:spcBef>
              <a:spcAft>
                <a:spcPts val="0"/>
              </a:spcAft>
              <a:buClr>
                <a:srgbClr val="1E88E5"/>
              </a:buClr>
              <a:buSzPts val="1936"/>
              <a:buFont typeface="Open Sans"/>
              <a:buChar char="•"/>
            </a:pPr>
            <a:r>
              <a:rPr b="0" i="0" lang="en-US" sz="2200" u="none" cap="none" strike="noStrike">
                <a:solidFill>
                  <a:schemeClr val="dk2"/>
                </a:solidFill>
                <a:latin typeface="Open Sans"/>
                <a:ea typeface="Open Sans"/>
                <a:cs typeface="Open Sans"/>
                <a:sym typeface="Open Sans"/>
              </a:rPr>
              <a:t>The distractor contains language taken directly from the passage.</a:t>
            </a:r>
            <a:endParaRPr b="0" i="0" sz="2200" u="none" cap="none" strike="noStrike">
              <a:solidFill>
                <a:schemeClr val="dk2"/>
              </a:solidFill>
              <a:latin typeface="Open Sans"/>
              <a:ea typeface="Open Sans"/>
              <a:cs typeface="Open Sans"/>
              <a:sym typeface="Open Sans"/>
            </a:endParaRPr>
          </a:p>
          <a:p>
            <a:pPr indent="-342900" lvl="1" marL="457200" marR="0" rtl="0" algn="l">
              <a:lnSpc>
                <a:spcPct val="120000"/>
              </a:lnSpc>
              <a:spcBef>
                <a:spcPts val="1800"/>
              </a:spcBef>
              <a:spcAft>
                <a:spcPts val="0"/>
              </a:spcAft>
              <a:buClr>
                <a:srgbClr val="1E88E5"/>
              </a:buClr>
              <a:buSzPts val="1936"/>
              <a:buFont typeface="Open Sans"/>
              <a:buChar char="•"/>
            </a:pPr>
            <a:r>
              <a:rPr b="0" i="0" lang="en-US" sz="2200" u="none" cap="none" strike="noStrike">
                <a:solidFill>
                  <a:schemeClr val="dk2"/>
                </a:solidFill>
                <a:latin typeface="Open Sans"/>
                <a:ea typeface="Open Sans"/>
                <a:cs typeface="Open Sans"/>
                <a:sym typeface="Open Sans"/>
              </a:rPr>
              <a:t>The distractor seems plausible but is based on faulty reasoning.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500"/>
                                        <p:tgtEl>
                                          <p:spTgt spid="86"/>
                                        </p:tgtEl>
                                      </p:cBhvr>
                                    </p:animEffect>
                                  </p:childTnLst>
                                </p:cTn>
                              </p:par>
                            </p:childTnLst>
                          </p:cTn>
                        </p:par>
                        <p:par>
                          <p:cTn fill="hold">
                            <p:stCondLst>
                              <p:cond delay="500"/>
                            </p:stCondLst>
                            <p:childTnLst>
                              <p:par>
                                <p:cTn fill="hold" nodeType="afterEffect" presetClass="entr" presetID="10" presetSubtype="0">
                                  <p:stCondLst>
                                    <p:cond delay="300"/>
                                  </p:stCondLst>
                                  <p:childTnLst>
                                    <p:set>
                                      <p:cBhvr>
                                        <p:cTn dur="1" fill="hold">
                                          <p:stCondLst>
                                            <p:cond delay="0"/>
                                          </p:stCondLst>
                                        </p:cTn>
                                        <p:tgtEl>
                                          <p:spTgt spid="89">
                                            <p:txEl>
                                              <p:pRg end="0" st="0"/>
                                            </p:txEl>
                                          </p:spTgt>
                                        </p:tgtEl>
                                        <p:attrNameLst>
                                          <p:attrName>style.visibility</p:attrName>
                                        </p:attrNameLst>
                                      </p:cBhvr>
                                      <p:to>
                                        <p:strVal val="visible"/>
                                      </p:to>
                                    </p:set>
                                    <p:animEffect filter="fade" transition="in">
                                      <p:cBhvr>
                                        <p:cTn dur="500"/>
                                        <p:tgtEl>
                                          <p:spTgt spid="89">
                                            <p:txEl>
                                              <p:pRg end="0" st="0"/>
                                            </p:txEl>
                                          </p:spTgt>
                                        </p:tgtEl>
                                      </p:cBhvr>
                                    </p:animEffect>
                                  </p:childTnLst>
                                </p:cTn>
                              </p:par>
                            </p:childTnLst>
                          </p:cTn>
                        </p:par>
                        <p:par>
                          <p:cTn fill="hold">
                            <p:stCondLst>
                              <p:cond delay="1000"/>
                            </p:stCondLst>
                            <p:childTnLst>
                              <p:par>
                                <p:cTn fill="hold" nodeType="afterEffect" presetClass="entr" presetID="10" presetSubtype="0">
                                  <p:stCondLst>
                                    <p:cond delay="300"/>
                                  </p:stCondLst>
                                  <p:childTnLst>
                                    <p:set>
                                      <p:cBhvr>
                                        <p:cTn dur="1" fill="hold">
                                          <p:stCondLst>
                                            <p:cond delay="0"/>
                                          </p:stCondLst>
                                        </p:cTn>
                                        <p:tgtEl>
                                          <p:spTgt spid="89">
                                            <p:txEl>
                                              <p:pRg end="1" st="1"/>
                                            </p:txEl>
                                          </p:spTgt>
                                        </p:tgtEl>
                                        <p:attrNameLst>
                                          <p:attrName>style.visibility</p:attrName>
                                        </p:attrNameLst>
                                      </p:cBhvr>
                                      <p:to>
                                        <p:strVal val="visible"/>
                                      </p:to>
                                    </p:set>
                                    <p:animEffect filter="fade" transition="in">
                                      <p:cBhvr>
                                        <p:cTn dur="500"/>
                                        <p:tgtEl>
                                          <p:spTgt spid="89">
                                            <p:txEl>
                                              <p:pRg end="1" st="1"/>
                                            </p:txEl>
                                          </p:spTgt>
                                        </p:tgtEl>
                                      </p:cBhvr>
                                    </p:animEffect>
                                  </p:childTnLst>
                                </p:cTn>
                              </p:par>
                            </p:childTnLst>
                          </p:cTn>
                        </p:par>
                        <p:par>
                          <p:cTn fill="hold">
                            <p:stCondLst>
                              <p:cond delay="1500"/>
                            </p:stCondLst>
                            <p:childTnLst>
                              <p:par>
                                <p:cTn fill="hold" nodeType="afterEffect" presetClass="entr" presetID="10" presetSubtype="0">
                                  <p:stCondLst>
                                    <p:cond delay="300"/>
                                  </p:stCondLst>
                                  <p:childTnLst>
                                    <p:set>
                                      <p:cBhvr>
                                        <p:cTn dur="1" fill="hold">
                                          <p:stCondLst>
                                            <p:cond delay="0"/>
                                          </p:stCondLst>
                                        </p:cTn>
                                        <p:tgtEl>
                                          <p:spTgt spid="89">
                                            <p:txEl>
                                              <p:pRg end="2" st="2"/>
                                            </p:txEl>
                                          </p:spTgt>
                                        </p:tgtEl>
                                        <p:attrNameLst>
                                          <p:attrName>style.visibility</p:attrName>
                                        </p:attrNameLst>
                                      </p:cBhvr>
                                      <p:to>
                                        <p:strVal val="visible"/>
                                      </p:to>
                                    </p:set>
                                    <p:animEffect filter="fade" transition="in">
                                      <p:cBhvr>
                                        <p:cTn dur="500"/>
                                        <p:tgtEl>
                                          <p:spTgt spid="89">
                                            <p:txEl>
                                              <p:pRg end="2" st="2"/>
                                            </p:txEl>
                                          </p:spTgt>
                                        </p:tgtEl>
                                      </p:cBhvr>
                                    </p:animEffect>
                                  </p:childTnLst>
                                </p:cTn>
                              </p:par>
                            </p:childTnLst>
                          </p:cTn>
                        </p:par>
                        <p:par>
                          <p:cTn fill="hold">
                            <p:stCondLst>
                              <p:cond delay="2000"/>
                            </p:stCondLst>
                            <p:childTnLst>
                              <p:par>
                                <p:cTn fill="hold" nodeType="afterEffect" presetClass="entr" presetID="10" presetSubtype="0">
                                  <p:stCondLst>
                                    <p:cond delay="300"/>
                                  </p:stCondLst>
                                  <p:childTnLst>
                                    <p:set>
                                      <p:cBhvr>
                                        <p:cTn dur="1" fill="hold">
                                          <p:stCondLst>
                                            <p:cond delay="0"/>
                                          </p:stCondLst>
                                        </p:cTn>
                                        <p:tgtEl>
                                          <p:spTgt spid="89">
                                            <p:txEl>
                                              <p:pRg end="3" st="3"/>
                                            </p:txEl>
                                          </p:spTgt>
                                        </p:tgtEl>
                                        <p:attrNameLst>
                                          <p:attrName>style.visibility</p:attrName>
                                        </p:attrNameLst>
                                      </p:cBhvr>
                                      <p:to>
                                        <p:strVal val="visible"/>
                                      </p:to>
                                    </p:set>
                                    <p:animEffect filter="fade" transition="in">
                                      <p:cBhvr>
                                        <p:cTn dur="500"/>
                                        <p:tgtEl>
                                          <p:spTgt spid="89">
                                            <p:txEl>
                                              <p:pRg end="3" st="3"/>
                                            </p:txEl>
                                          </p:spTgt>
                                        </p:tgtEl>
                                      </p:cBhvr>
                                    </p:animEffect>
                                  </p:childTnLst>
                                </p:cTn>
                              </p:par>
                            </p:childTnLst>
                          </p:cTn>
                        </p:par>
                        <p:par>
                          <p:cTn fill="hold">
                            <p:stCondLst>
                              <p:cond delay="2500"/>
                            </p:stCondLst>
                            <p:childTnLst>
                              <p:par>
                                <p:cTn fill="hold" nodeType="afterEffect" presetClass="entr" presetID="10" presetSubtype="0">
                                  <p:stCondLst>
                                    <p:cond delay="300"/>
                                  </p:stCondLst>
                                  <p:childTnLst>
                                    <p:set>
                                      <p:cBhvr>
                                        <p:cTn dur="1" fill="hold">
                                          <p:stCondLst>
                                            <p:cond delay="0"/>
                                          </p:stCondLst>
                                        </p:cTn>
                                        <p:tgtEl>
                                          <p:spTgt spid="89">
                                            <p:txEl>
                                              <p:pRg end="4" st="4"/>
                                            </p:txEl>
                                          </p:spTgt>
                                        </p:tgtEl>
                                        <p:attrNameLst>
                                          <p:attrName>style.visibility</p:attrName>
                                        </p:attrNameLst>
                                      </p:cBhvr>
                                      <p:to>
                                        <p:strVal val="visible"/>
                                      </p:to>
                                    </p:set>
                                    <p:animEffect filter="fade" transition="in">
                                      <p:cBhvr>
                                        <p:cTn dur="500"/>
                                        <p:tgtEl>
                                          <p:spTgt spid="8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500"/>
                                        <p:tgtEl>
                                          <p:spTgt spid="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500"/>
                                        <p:tgtEl>
                                          <p:spTgt spid="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500"/>
                                        <p:tgtEl>
                                          <p:spTgt spid="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500"/>
                                        <p:tgtEl>
                                          <p:spTgt spid="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4597"/>
          </a:blip>
          <a:stretch>
            <a:fillRect/>
          </a:stretch>
        </a:blipFill>
      </p:bgPr>
    </p:bg>
    <p:spTree>
      <p:nvGrpSpPr>
        <p:cNvPr id="93" name="Shape 93"/>
        <p:cNvGrpSpPr/>
        <p:nvPr/>
      </p:nvGrpSpPr>
      <p:grpSpPr>
        <a:xfrm>
          <a:off x="0" y="0"/>
          <a:ext cx="0" cy="0"/>
          <a:chOff x="0" y="0"/>
          <a:chExt cx="0" cy="0"/>
        </a:xfrm>
      </p:grpSpPr>
      <p:sp>
        <p:nvSpPr>
          <p:cNvPr id="94" name="Google Shape;94;p28"/>
          <p:cNvSpPr/>
          <p:nvPr/>
        </p:nvSpPr>
        <p:spPr>
          <a:xfrm flipH="1" rot="-6210302">
            <a:off x="1934646" y="-679045"/>
            <a:ext cx="8696326" cy="13473206"/>
          </a:xfrm>
          <a:custGeom>
            <a:rect b="b" l="l" r="r" t="t"/>
            <a:pathLst>
              <a:path extrusionOk="0" h="10498884" w="6193992">
                <a:moveTo>
                  <a:pt x="801019" y="627052"/>
                </a:moveTo>
                <a:cubicBezTo>
                  <a:pt x="2405100" y="-617694"/>
                  <a:pt x="3620878" y="21813"/>
                  <a:pt x="3995853" y="2269249"/>
                </a:cubicBezTo>
                <a:cubicBezTo>
                  <a:pt x="4370828" y="4516685"/>
                  <a:pt x="6453920" y="7257875"/>
                  <a:pt x="6166948" y="8778837"/>
                </a:cubicBezTo>
                <a:cubicBezTo>
                  <a:pt x="5879976" y="10299799"/>
                  <a:pt x="3260682" y="11211115"/>
                  <a:pt x="1834332" y="9790063"/>
                </a:cubicBezTo>
                <a:cubicBezTo>
                  <a:pt x="407982" y="8369011"/>
                  <a:pt x="813093" y="6627693"/>
                  <a:pt x="640874" y="5100525"/>
                </a:cubicBezTo>
                <a:cubicBezTo>
                  <a:pt x="468655" y="3573357"/>
                  <a:pt x="-803062" y="1871798"/>
                  <a:pt x="801019" y="6270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 name="Google Shape;95;p28"/>
          <p:cNvSpPr txBox="1"/>
          <p:nvPr/>
        </p:nvSpPr>
        <p:spPr>
          <a:xfrm>
            <a:off x="922850" y="3321138"/>
            <a:ext cx="10535122" cy="3101472"/>
          </a:xfrm>
          <a:prstGeom prst="rect">
            <a:avLst/>
          </a:prstGeom>
          <a:noFill/>
          <a:ln>
            <a:noFill/>
          </a:ln>
        </p:spPr>
        <p:txBody>
          <a:bodyPr anchorCtr="0" anchor="t" bIns="34275" lIns="68575" spcFirstLastPara="1" rIns="68575" wrap="square" tIns="34275">
            <a:normAutofit fontScale="85000" lnSpcReduction="10000"/>
          </a:bodyPr>
          <a:lstStyle/>
          <a:p>
            <a:pPr indent="0" lvl="0" marL="0" marR="0" rtl="0" algn="l">
              <a:lnSpc>
                <a:spcPct val="130000"/>
              </a:lnSpc>
              <a:spcBef>
                <a:spcPts val="0"/>
              </a:spcBef>
              <a:spcAft>
                <a:spcPts val="0"/>
              </a:spcAft>
              <a:buClr>
                <a:srgbClr val="1E88E5"/>
              </a:buClr>
              <a:buSzPct val="79696"/>
              <a:buFont typeface="Arial"/>
              <a:buNone/>
            </a:pPr>
            <a:r>
              <a:rPr lang="en-US" sz="3100" u="none" cap="none" strike="noStrike">
                <a:solidFill>
                  <a:schemeClr val="lt1"/>
                </a:solidFill>
                <a:latin typeface="Open Sans"/>
                <a:ea typeface="Open Sans"/>
                <a:cs typeface="Open Sans"/>
                <a:sym typeface="Open Sans"/>
              </a:rPr>
              <a:t>Byron was helpless.  He could not win [Sabina] to his will, neither could he break her.  She was capable, as she let him see, of separating from him.  If he appealed to the hinds*, they would side with her.  Her cousins at Hember and St. Cadic, the neighbours in the adjacent valleys, would take her part.</a:t>
            </a:r>
            <a:endParaRPr sz="3100">
              <a:solidFill>
                <a:schemeClr val="lt1"/>
              </a:solidFill>
              <a:latin typeface="Open Sans"/>
              <a:ea typeface="Open Sans"/>
              <a:cs typeface="Open Sans"/>
              <a:sym typeface="Open Sans"/>
            </a:endParaRPr>
          </a:p>
          <a:p>
            <a:pPr indent="0" lvl="0" marL="0" marR="0" rtl="0" algn="l">
              <a:spcBef>
                <a:spcPts val="0"/>
              </a:spcBef>
              <a:spcAft>
                <a:spcPts val="0"/>
              </a:spcAft>
              <a:buClr>
                <a:srgbClr val="1E88E5"/>
              </a:buClr>
              <a:buSzPct val="88235"/>
              <a:buFont typeface="Arial"/>
              <a:buNone/>
            </a:pPr>
            <a:r>
              <a:t/>
            </a:r>
            <a:endParaRPr sz="2800" u="none" cap="none" strike="noStrike">
              <a:solidFill>
                <a:schemeClr val="lt1"/>
              </a:solidFill>
              <a:latin typeface="Open Sans"/>
              <a:ea typeface="Open Sans"/>
              <a:cs typeface="Open Sans"/>
              <a:sym typeface="Open Sans"/>
            </a:endParaRPr>
          </a:p>
          <a:p>
            <a:pPr indent="0" lvl="0" marL="0" marR="0" rtl="0" algn="l">
              <a:spcBef>
                <a:spcPts val="0"/>
              </a:spcBef>
              <a:spcAft>
                <a:spcPts val="0"/>
              </a:spcAft>
              <a:buClr>
                <a:srgbClr val="1E88E5"/>
              </a:buClr>
              <a:buSzPct val="123529"/>
              <a:buFont typeface="Arial"/>
              <a:buNone/>
            </a:pPr>
            <a:r>
              <a:rPr lang="en-US" sz="2000" u="none" cap="none" strike="noStrike">
                <a:solidFill>
                  <a:schemeClr val="lt1"/>
                </a:solidFill>
                <a:latin typeface="Open Sans"/>
                <a:ea typeface="Open Sans"/>
                <a:cs typeface="Open Sans"/>
                <a:sym typeface="Open Sans"/>
              </a:rPr>
              <a:t>*</a:t>
            </a:r>
            <a:r>
              <a:rPr i="1" lang="en-US" sz="2000" u="none" cap="none" strike="noStrike">
                <a:solidFill>
                  <a:schemeClr val="lt1"/>
                </a:solidFill>
                <a:latin typeface="Open Sans"/>
                <a:ea typeface="Open Sans"/>
                <a:cs typeface="Open Sans"/>
                <a:sym typeface="Open Sans"/>
              </a:rPr>
              <a:t>farm workers</a:t>
            </a:r>
            <a:endParaRPr sz="2800" u="none" cap="none" strike="noStrike">
              <a:solidFill>
                <a:schemeClr val="lt1"/>
              </a:solidFill>
              <a:latin typeface="Open Sans"/>
              <a:ea typeface="Open Sans"/>
              <a:cs typeface="Open Sans"/>
              <a:sym typeface="Open Sans"/>
            </a:endParaRPr>
          </a:p>
        </p:txBody>
      </p:sp>
      <p:grpSp>
        <p:nvGrpSpPr>
          <p:cNvPr id="96" name="Google Shape;96;p28"/>
          <p:cNvGrpSpPr/>
          <p:nvPr/>
        </p:nvGrpSpPr>
        <p:grpSpPr>
          <a:xfrm>
            <a:off x="677780" y="365125"/>
            <a:ext cx="11095438" cy="1578574"/>
            <a:chOff x="677780" y="365125"/>
            <a:chExt cx="11095438" cy="1578574"/>
          </a:xfrm>
        </p:grpSpPr>
        <p:sp>
          <p:nvSpPr>
            <p:cNvPr id="97" name="Google Shape;97;p28"/>
            <p:cNvSpPr txBox="1"/>
            <p:nvPr/>
          </p:nvSpPr>
          <p:spPr>
            <a:xfrm>
              <a:off x="868680" y="1184251"/>
              <a:ext cx="10904538" cy="759448"/>
            </a:xfrm>
            <a:prstGeom prst="rect">
              <a:avLst/>
            </a:prstGeom>
            <a:noFill/>
            <a:ln>
              <a:noFill/>
            </a:ln>
          </p:spPr>
          <p:txBody>
            <a:bodyPr anchorCtr="0" anchor="t" bIns="34275" lIns="68575" spcFirstLastPara="1" rIns="68575" wrap="square" tIns="34275">
              <a:normAutofit/>
            </a:bodyPr>
            <a:lstStyle/>
            <a:p>
              <a:pPr indent="0" lvl="0" marL="0" marR="0" rtl="0" algn="l">
                <a:lnSpc>
                  <a:spcPct val="150000"/>
                </a:lnSpc>
                <a:spcBef>
                  <a:spcPts val="0"/>
                </a:spcBef>
                <a:spcAft>
                  <a:spcPts val="0"/>
                </a:spcAft>
                <a:buClr>
                  <a:srgbClr val="1E88E5"/>
                </a:buClr>
                <a:buSzPts val="2100"/>
                <a:buFont typeface="Arial"/>
                <a:buNone/>
              </a:pPr>
              <a:r>
                <a:rPr lang="en-US" sz="2400">
                  <a:solidFill>
                    <a:schemeClr val="dk2"/>
                  </a:solidFill>
                  <a:latin typeface="Open Sans"/>
                  <a:ea typeface="Open Sans"/>
                  <a:cs typeface="Open Sans"/>
                  <a:sym typeface="Open Sans"/>
                </a:rPr>
                <a:t>Excerpt from </a:t>
              </a:r>
              <a:r>
                <a:rPr i="1" lang="en-US" sz="2400">
                  <a:solidFill>
                    <a:schemeClr val="dk2"/>
                  </a:solidFill>
                  <a:latin typeface="Open Sans"/>
                  <a:ea typeface="Open Sans"/>
                  <a:cs typeface="Open Sans"/>
                  <a:sym typeface="Open Sans"/>
                </a:rPr>
                <a:t>Wastralls </a:t>
              </a:r>
              <a:r>
                <a:rPr lang="en-US" sz="2400">
                  <a:solidFill>
                    <a:schemeClr val="dk2"/>
                  </a:solidFill>
                  <a:latin typeface="Open Sans"/>
                  <a:ea typeface="Open Sans"/>
                  <a:cs typeface="Open Sans"/>
                  <a:sym typeface="Open Sans"/>
                </a:rPr>
                <a:t>by C. A. Dawson-Scott (1918)</a:t>
              </a:r>
              <a:endParaRPr b="0" i="0" sz="2400" u="none" cap="none" strike="noStrike">
                <a:solidFill>
                  <a:schemeClr val="dk2"/>
                </a:solidFill>
                <a:latin typeface="Open Sans"/>
                <a:ea typeface="Open Sans"/>
                <a:cs typeface="Open Sans"/>
                <a:sym typeface="Open Sans"/>
              </a:endParaRPr>
            </a:p>
          </p:txBody>
        </p:sp>
        <p:cxnSp>
          <p:nvCxnSpPr>
            <p:cNvPr id="98" name="Google Shape;98;p28"/>
            <p:cNvCxnSpPr/>
            <p:nvPr/>
          </p:nvCxnSpPr>
          <p:spPr>
            <a:xfrm>
              <a:off x="677780" y="532063"/>
              <a:ext cx="0" cy="1411636"/>
            </a:xfrm>
            <a:prstGeom prst="straightConnector1">
              <a:avLst/>
            </a:prstGeom>
            <a:noFill/>
            <a:ln cap="flat" cmpd="sng" w="22225">
              <a:solidFill>
                <a:srgbClr val="1E88E5"/>
              </a:solidFill>
              <a:prstDash val="solid"/>
              <a:miter lim="800000"/>
              <a:headEnd len="sm" w="sm" type="none"/>
              <a:tailEnd len="sm" w="sm" type="none"/>
            </a:ln>
          </p:spPr>
        </p:cxnSp>
        <p:sp>
          <p:nvSpPr>
            <p:cNvPr id="99" name="Google Shape;99;p28"/>
            <p:cNvSpPr txBox="1"/>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1E88E5"/>
                </a:buClr>
                <a:buSzPts val="4000"/>
                <a:buFont typeface="Open Sans Light"/>
                <a:buNone/>
              </a:pPr>
              <a:r>
                <a:rPr lang="en-US" sz="4000">
                  <a:solidFill>
                    <a:srgbClr val="1E88E5"/>
                  </a:solidFill>
                  <a:latin typeface="Open Sans Light"/>
                  <a:ea typeface="Open Sans Light"/>
                  <a:cs typeface="Open Sans Light"/>
                  <a:sym typeface="Open Sans Light"/>
                </a:rPr>
                <a:t>Prose Example</a:t>
              </a:r>
              <a:endParaRPr/>
            </a:p>
          </p:txBody>
        </p:sp>
      </p:grpSp>
      <p:sp>
        <p:nvSpPr>
          <p:cNvPr id="100" name="Google Shape;100;p28"/>
          <p:cNvSpPr/>
          <p:nvPr/>
        </p:nvSpPr>
        <p:spPr>
          <a:xfrm rot="6421886">
            <a:off x="13599904" y="2239116"/>
            <a:ext cx="2707786" cy="4947469"/>
          </a:xfrm>
          <a:custGeom>
            <a:rect b="b" l="l" r="r" t="t"/>
            <a:pathLst>
              <a:path extrusionOk="0" h="11381015" w="7095726">
                <a:moveTo>
                  <a:pt x="1459045" y="248281"/>
                </a:moveTo>
                <a:cubicBezTo>
                  <a:pt x="3709673" y="-574523"/>
                  <a:pt x="4975133" y="711090"/>
                  <a:pt x="5278380" y="3187966"/>
                </a:cubicBezTo>
                <a:cubicBezTo>
                  <a:pt x="5581626" y="5664842"/>
                  <a:pt x="8161610" y="7526627"/>
                  <a:pt x="6594453" y="9769253"/>
                </a:cubicBezTo>
                <a:cubicBezTo>
                  <a:pt x="5027232" y="12011879"/>
                  <a:pt x="1573290" y="11746652"/>
                  <a:pt x="461337" y="10004464"/>
                </a:cubicBezTo>
                <a:cubicBezTo>
                  <a:pt x="-650616" y="8262277"/>
                  <a:pt x="770735" y="6965544"/>
                  <a:pt x="461337" y="5451371"/>
                </a:cubicBezTo>
                <a:cubicBezTo>
                  <a:pt x="151939" y="3937184"/>
                  <a:pt x="-791584" y="1071057"/>
                  <a:pt x="1459045" y="248281"/>
                </a:cubicBezTo>
                <a:close/>
              </a:path>
            </a:pathLst>
          </a:custGeom>
          <a:solidFill>
            <a:schemeClr val="accent2">
              <a:alpha val="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 name="Google Shape;101;p28"/>
          <p:cNvSpPr/>
          <p:nvPr/>
        </p:nvSpPr>
        <p:spPr>
          <a:xfrm rot="9900000">
            <a:off x="11199611" y="1036022"/>
            <a:ext cx="1433523" cy="1562344"/>
          </a:xfrm>
          <a:custGeom>
            <a:rect b="b" l="l" r="r" t="t"/>
            <a:pathLst>
              <a:path extrusionOk="0" h="2037786" w="1981009">
                <a:moveTo>
                  <a:pt x="2203" y="1032927"/>
                </a:moveTo>
                <a:cubicBezTo>
                  <a:pt x="-43040" y="394103"/>
                  <a:pt x="620245" y="28473"/>
                  <a:pt x="947125" y="2279"/>
                </a:cubicBezTo>
                <a:cubicBezTo>
                  <a:pt x="1274005" y="-23915"/>
                  <a:pt x="1834896" y="170073"/>
                  <a:pt x="1963484" y="875763"/>
                </a:cubicBezTo>
                <a:cubicBezTo>
                  <a:pt x="2092072" y="1581453"/>
                  <a:pt x="1488318" y="1994517"/>
                  <a:pt x="961413" y="2034999"/>
                </a:cubicBezTo>
                <a:cubicBezTo>
                  <a:pt x="434508" y="2075481"/>
                  <a:pt x="47446" y="1671751"/>
                  <a:pt x="2203" y="103292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clipart, metalware&#10;&#10;Description automatically generated" id="102" name="Google Shape;102;p28"/>
          <p:cNvPicPr preferRelativeResize="0"/>
          <p:nvPr/>
        </p:nvPicPr>
        <p:blipFill rotWithShape="1">
          <a:blip r:embed="rId4">
            <a:alphaModFix/>
          </a:blip>
          <a:srcRect b="0" l="0" r="0" t="0"/>
          <a:stretch/>
        </p:blipFill>
        <p:spPr>
          <a:xfrm>
            <a:off x="11259125" y="5938978"/>
            <a:ext cx="687453" cy="6874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500"/>
                                        <p:tgtEl>
                                          <p:spTgt spid="96"/>
                                        </p:tgtEl>
                                      </p:cBhvr>
                                    </p:animEffect>
                                  </p:childTnLst>
                                </p:cTn>
                              </p:par>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4597"/>
          </a:blip>
          <a:stretch>
            <a:fillRect/>
          </a:stretch>
        </a:blipFill>
      </p:bgPr>
    </p:bg>
    <p:spTree>
      <p:nvGrpSpPr>
        <p:cNvPr id="106" name="Shape 106"/>
        <p:cNvGrpSpPr/>
        <p:nvPr/>
      </p:nvGrpSpPr>
      <p:grpSpPr>
        <a:xfrm>
          <a:off x="0" y="0"/>
          <a:ext cx="0" cy="0"/>
          <a:chOff x="0" y="0"/>
          <a:chExt cx="0" cy="0"/>
        </a:xfrm>
      </p:grpSpPr>
      <p:sp>
        <p:nvSpPr>
          <p:cNvPr id="107" name="Google Shape;107;p29"/>
          <p:cNvSpPr/>
          <p:nvPr/>
        </p:nvSpPr>
        <p:spPr>
          <a:xfrm flipH="1" rot="5079138">
            <a:off x="2530841" y="-7370016"/>
            <a:ext cx="6581084" cy="13279315"/>
          </a:xfrm>
          <a:custGeom>
            <a:rect b="b" l="l" r="r" t="t"/>
            <a:pathLst>
              <a:path extrusionOk="0" h="11381015" w="7095726">
                <a:moveTo>
                  <a:pt x="1459045" y="248281"/>
                </a:moveTo>
                <a:cubicBezTo>
                  <a:pt x="3709673" y="-574523"/>
                  <a:pt x="4975133" y="711090"/>
                  <a:pt x="5278380" y="3187966"/>
                </a:cubicBezTo>
                <a:cubicBezTo>
                  <a:pt x="5581626" y="5664842"/>
                  <a:pt x="8161610" y="7526627"/>
                  <a:pt x="6594453" y="9769253"/>
                </a:cubicBezTo>
                <a:cubicBezTo>
                  <a:pt x="5027232" y="12011879"/>
                  <a:pt x="1573290" y="11746652"/>
                  <a:pt x="461337" y="10004464"/>
                </a:cubicBezTo>
                <a:cubicBezTo>
                  <a:pt x="-650616" y="8262277"/>
                  <a:pt x="770735" y="6965544"/>
                  <a:pt x="461337" y="5451371"/>
                </a:cubicBezTo>
                <a:cubicBezTo>
                  <a:pt x="151939" y="3937184"/>
                  <a:pt x="-791584" y="1071057"/>
                  <a:pt x="1459045" y="24828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accent1"/>
              </a:solidFill>
              <a:latin typeface="Calibri"/>
              <a:ea typeface="Calibri"/>
              <a:cs typeface="Calibri"/>
              <a:sym typeface="Calibri"/>
            </a:endParaRPr>
          </a:p>
        </p:txBody>
      </p:sp>
      <p:sp>
        <p:nvSpPr>
          <p:cNvPr id="108" name="Google Shape;108;p29"/>
          <p:cNvSpPr txBox="1"/>
          <p:nvPr/>
        </p:nvSpPr>
        <p:spPr>
          <a:xfrm>
            <a:off x="4301993" y="3733701"/>
            <a:ext cx="4823741" cy="2924099"/>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Clr>
                <a:srgbClr val="1E88E5"/>
              </a:buClr>
              <a:buSzPts val="2100"/>
              <a:buFont typeface="Arial"/>
              <a:buNone/>
            </a:pPr>
            <a:r>
              <a:rPr b="0" i="0" lang="en-US" sz="2500" u="none" cap="none" strike="noStrike">
                <a:solidFill>
                  <a:srgbClr val="002060"/>
                </a:solidFill>
                <a:latin typeface="Open Sans"/>
                <a:ea typeface="Open Sans"/>
                <a:cs typeface="Open Sans"/>
                <a:sym typeface="Open Sans"/>
              </a:rPr>
              <a:t>optimistic but manipulative</a:t>
            </a:r>
            <a:endParaRPr/>
          </a:p>
          <a:p>
            <a:pPr indent="0" lvl="0" marL="0" marR="0" rtl="0" algn="l">
              <a:spcBef>
                <a:spcPts val="1300"/>
              </a:spcBef>
              <a:spcAft>
                <a:spcPts val="0"/>
              </a:spcAft>
              <a:buClr>
                <a:srgbClr val="1E88E5"/>
              </a:buClr>
              <a:buSzPts val="2100"/>
              <a:buFont typeface="Arial"/>
              <a:buNone/>
            </a:pPr>
            <a:r>
              <a:rPr lang="en-US" sz="2500">
                <a:solidFill>
                  <a:srgbClr val="002060"/>
                </a:solidFill>
                <a:latin typeface="Open Sans"/>
                <a:ea typeface="Open Sans"/>
                <a:cs typeface="Open Sans"/>
                <a:sym typeface="Open Sans"/>
              </a:rPr>
              <a:t>charitable but smug</a:t>
            </a:r>
            <a:endParaRPr/>
          </a:p>
          <a:p>
            <a:pPr indent="0" lvl="0" marL="0" marR="0" rtl="0" algn="l">
              <a:spcBef>
                <a:spcPts val="1300"/>
              </a:spcBef>
              <a:spcAft>
                <a:spcPts val="0"/>
              </a:spcAft>
              <a:buClr>
                <a:srgbClr val="1E88E5"/>
              </a:buClr>
              <a:buSzPts val="2100"/>
              <a:buFont typeface="Arial"/>
              <a:buNone/>
            </a:pPr>
            <a:r>
              <a:rPr lang="en-US" sz="2500">
                <a:solidFill>
                  <a:srgbClr val="002060"/>
                </a:solidFill>
                <a:latin typeface="Open Sans"/>
                <a:ea typeface="Open Sans"/>
                <a:cs typeface="Open Sans"/>
                <a:sym typeface="Open Sans"/>
              </a:rPr>
              <a:t>scholarly and confident</a:t>
            </a:r>
            <a:endParaRPr/>
          </a:p>
          <a:p>
            <a:pPr indent="0" lvl="0" marL="0" marR="0" rtl="0" algn="l">
              <a:spcBef>
                <a:spcPts val="1300"/>
              </a:spcBef>
              <a:spcAft>
                <a:spcPts val="0"/>
              </a:spcAft>
              <a:buClr>
                <a:srgbClr val="1E88E5"/>
              </a:buClr>
              <a:buSzPts val="2100"/>
              <a:buFont typeface="Arial"/>
              <a:buNone/>
            </a:pPr>
            <a:r>
              <a:rPr lang="en-US" sz="2500">
                <a:solidFill>
                  <a:srgbClr val="002060"/>
                </a:solidFill>
                <a:latin typeface="Open Sans"/>
                <a:ea typeface="Open Sans"/>
                <a:cs typeface="Open Sans"/>
                <a:sym typeface="Open Sans"/>
              </a:rPr>
              <a:t>ambitious and impatient</a:t>
            </a:r>
            <a:endParaRPr/>
          </a:p>
          <a:p>
            <a:pPr indent="0" lvl="0" marL="0" marR="0" rtl="0" algn="l">
              <a:spcBef>
                <a:spcPts val="1300"/>
              </a:spcBef>
              <a:spcAft>
                <a:spcPts val="1300"/>
              </a:spcAft>
              <a:buClr>
                <a:srgbClr val="1E88E5"/>
              </a:buClr>
              <a:buSzPts val="2100"/>
              <a:buFont typeface="Arial"/>
              <a:buNone/>
            </a:pPr>
            <a:r>
              <a:rPr lang="en-US" sz="2500">
                <a:solidFill>
                  <a:srgbClr val="002060"/>
                </a:solidFill>
                <a:latin typeface="Open Sans"/>
                <a:ea typeface="Open Sans"/>
                <a:cs typeface="Open Sans"/>
                <a:sym typeface="Open Sans"/>
              </a:rPr>
              <a:t>independent and influential</a:t>
            </a:r>
            <a:endParaRPr/>
          </a:p>
        </p:txBody>
      </p:sp>
      <p:sp>
        <p:nvSpPr>
          <p:cNvPr id="109" name="Google Shape;109;p29"/>
          <p:cNvSpPr/>
          <p:nvPr/>
        </p:nvSpPr>
        <p:spPr>
          <a:xfrm>
            <a:off x="3694619" y="5342310"/>
            <a:ext cx="482597" cy="477393"/>
          </a:xfrm>
          <a:custGeom>
            <a:rect b="b" l="l" r="r" t="t"/>
            <a:pathLst>
              <a:path extrusionOk="0" h="501677" w="507146">
                <a:moveTo>
                  <a:pt x="288646" y="909"/>
                </a:moveTo>
                <a:cubicBezTo>
                  <a:pt x="453140" y="13334"/>
                  <a:pt x="507147" y="80624"/>
                  <a:pt x="507147" y="221820"/>
                </a:cubicBezTo>
                <a:cubicBezTo>
                  <a:pt x="507147" y="363017"/>
                  <a:pt x="414488" y="512051"/>
                  <a:pt x="255376" y="501102"/>
                </a:cubicBezTo>
                <a:cubicBezTo>
                  <a:pt x="96263" y="490153"/>
                  <a:pt x="0" y="386639"/>
                  <a:pt x="0" y="245443"/>
                </a:cubicBezTo>
                <a:cubicBezTo>
                  <a:pt x="0" y="104247"/>
                  <a:pt x="124151" y="-11515"/>
                  <a:pt x="288646" y="909"/>
                </a:cubicBezTo>
                <a:close/>
              </a:path>
            </a:pathLst>
          </a:custGeom>
          <a:solidFill>
            <a:srgbClr val="2DB4B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500">
                <a:solidFill>
                  <a:schemeClr val="lt1"/>
                </a:solidFill>
                <a:latin typeface="Open Sans"/>
                <a:ea typeface="Open Sans"/>
                <a:cs typeface="Open Sans"/>
                <a:sym typeface="Open Sans"/>
              </a:rPr>
              <a:t>D</a:t>
            </a:r>
            <a:endParaRPr/>
          </a:p>
        </p:txBody>
      </p:sp>
      <p:sp>
        <p:nvSpPr>
          <p:cNvPr id="110" name="Google Shape;110;p29"/>
          <p:cNvSpPr/>
          <p:nvPr/>
        </p:nvSpPr>
        <p:spPr>
          <a:xfrm>
            <a:off x="3699153" y="4274594"/>
            <a:ext cx="474248" cy="478073"/>
          </a:xfrm>
          <a:custGeom>
            <a:rect b="b" l="l" r="r" t="t"/>
            <a:pathLst>
              <a:path extrusionOk="0" h="502392" w="498372">
                <a:moveTo>
                  <a:pt x="254217" y="1058"/>
                </a:moveTo>
                <a:cubicBezTo>
                  <a:pt x="397693" y="-11507"/>
                  <a:pt x="498373" y="89331"/>
                  <a:pt x="498373" y="230057"/>
                </a:cubicBezTo>
                <a:cubicBezTo>
                  <a:pt x="498373" y="370784"/>
                  <a:pt x="431200" y="510841"/>
                  <a:pt x="254217" y="501995"/>
                </a:cubicBezTo>
                <a:cubicBezTo>
                  <a:pt x="77235" y="493149"/>
                  <a:pt x="0" y="396572"/>
                  <a:pt x="0" y="255853"/>
                </a:cubicBezTo>
                <a:cubicBezTo>
                  <a:pt x="0" y="115133"/>
                  <a:pt x="110742" y="13622"/>
                  <a:pt x="254217" y="1058"/>
                </a:cubicBezTo>
                <a:close/>
              </a:path>
            </a:pathLst>
          </a:custGeom>
          <a:solidFill>
            <a:srgbClr val="2DB4B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500">
                <a:solidFill>
                  <a:schemeClr val="lt1"/>
                </a:solidFill>
                <a:latin typeface="Open Sans"/>
                <a:ea typeface="Open Sans"/>
                <a:cs typeface="Open Sans"/>
                <a:sym typeface="Open Sans"/>
              </a:rPr>
              <a:t>B</a:t>
            </a:r>
            <a:endParaRPr sz="2500">
              <a:solidFill>
                <a:schemeClr val="dk1"/>
              </a:solidFill>
              <a:latin typeface="Calibri"/>
              <a:ea typeface="Calibri"/>
              <a:cs typeface="Calibri"/>
              <a:sym typeface="Calibri"/>
            </a:endParaRPr>
          </a:p>
        </p:txBody>
      </p:sp>
      <p:sp>
        <p:nvSpPr>
          <p:cNvPr id="111" name="Google Shape;111;p29"/>
          <p:cNvSpPr/>
          <p:nvPr/>
        </p:nvSpPr>
        <p:spPr>
          <a:xfrm>
            <a:off x="3699153" y="3754070"/>
            <a:ext cx="473417" cy="452697"/>
          </a:xfrm>
          <a:custGeom>
            <a:rect b="b" l="l" r="r" t="t"/>
            <a:pathLst>
              <a:path extrusionOk="0" h="475725" w="497499">
                <a:moveTo>
                  <a:pt x="274536" y="-7"/>
                </a:moveTo>
                <a:cubicBezTo>
                  <a:pt x="411217" y="-7"/>
                  <a:pt x="497501" y="100390"/>
                  <a:pt x="497501" y="237370"/>
                </a:cubicBezTo>
                <a:cubicBezTo>
                  <a:pt x="497501" y="374350"/>
                  <a:pt x="437521" y="475719"/>
                  <a:pt x="300833" y="475719"/>
                </a:cubicBezTo>
                <a:cubicBezTo>
                  <a:pt x="164146" y="475719"/>
                  <a:pt x="-24039" y="403133"/>
                  <a:pt x="2535" y="237371"/>
                </a:cubicBezTo>
                <a:cubicBezTo>
                  <a:pt x="29109" y="71610"/>
                  <a:pt x="137855" y="-7"/>
                  <a:pt x="274536" y="-7"/>
                </a:cubicBezTo>
                <a:close/>
              </a:path>
            </a:pathLst>
          </a:custGeom>
          <a:solidFill>
            <a:srgbClr val="2DB4B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500">
                <a:solidFill>
                  <a:schemeClr val="lt1"/>
                </a:solidFill>
                <a:latin typeface="Open Sans"/>
                <a:ea typeface="Open Sans"/>
                <a:cs typeface="Open Sans"/>
                <a:sym typeface="Open Sans"/>
              </a:rPr>
              <a:t>A</a:t>
            </a:r>
            <a:endParaRPr/>
          </a:p>
        </p:txBody>
      </p:sp>
      <p:sp>
        <p:nvSpPr>
          <p:cNvPr id="112" name="Google Shape;112;p29"/>
          <p:cNvSpPr/>
          <p:nvPr/>
        </p:nvSpPr>
        <p:spPr>
          <a:xfrm>
            <a:off x="3712256" y="4824165"/>
            <a:ext cx="449173" cy="452939"/>
          </a:xfrm>
          <a:custGeom>
            <a:rect b="b" l="l" r="r" t="t"/>
            <a:pathLst>
              <a:path extrusionOk="0" h="475980" w="472022">
                <a:moveTo>
                  <a:pt x="236011" y="2745"/>
                </a:moveTo>
                <a:cubicBezTo>
                  <a:pt x="398184" y="-20530"/>
                  <a:pt x="472023" y="108294"/>
                  <a:pt x="472023" y="238496"/>
                </a:cubicBezTo>
                <a:cubicBezTo>
                  <a:pt x="472023" y="368698"/>
                  <a:pt x="383068" y="492139"/>
                  <a:pt x="236011" y="474248"/>
                </a:cubicBezTo>
                <a:cubicBezTo>
                  <a:pt x="88954" y="456357"/>
                  <a:pt x="0" y="368698"/>
                  <a:pt x="0" y="238496"/>
                </a:cubicBezTo>
                <a:cubicBezTo>
                  <a:pt x="0" y="108294"/>
                  <a:pt x="73837" y="26014"/>
                  <a:pt x="236011" y="2745"/>
                </a:cubicBezTo>
                <a:close/>
              </a:path>
            </a:pathLst>
          </a:custGeom>
          <a:solidFill>
            <a:srgbClr val="2DB4B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500">
                <a:solidFill>
                  <a:schemeClr val="lt1"/>
                </a:solidFill>
                <a:latin typeface="Open Sans"/>
                <a:ea typeface="Open Sans"/>
                <a:cs typeface="Open Sans"/>
                <a:sym typeface="Open Sans"/>
              </a:rPr>
              <a:t>C</a:t>
            </a:r>
            <a:endParaRPr sz="2500">
              <a:solidFill>
                <a:schemeClr val="dk1"/>
              </a:solidFill>
              <a:latin typeface="Calibri"/>
              <a:ea typeface="Calibri"/>
              <a:cs typeface="Calibri"/>
              <a:sym typeface="Calibri"/>
            </a:endParaRPr>
          </a:p>
        </p:txBody>
      </p:sp>
      <p:sp>
        <p:nvSpPr>
          <p:cNvPr id="113" name="Google Shape;113;p29"/>
          <p:cNvSpPr/>
          <p:nvPr/>
        </p:nvSpPr>
        <p:spPr>
          <a:xfrm>
            <a:off x="3699153" y="5886152"/>
            <a:ext cx="474248" cy="478073"/>
          </a:xfrm>
          <a:custGeom>
            <a:rect b="b" l="l" r="r" t="t"/>
            <a:pathLst>
              <a:path extrusionOk="0" h="502392" w="498372">
                <a:moveTo>
                  <a:pt x="254217" y="1058"/>
                </a:moveTo>
                <a:cubicBezTo>
                  <a:pt x="397693" y="-11507"/>
                  <a:pt x="498373" y="89331"/>
                  <a:pt x="498373" y="230057"/>
                </a:cubicBezTo>
                <a:cubicBezTo>
                  <a:pt x="498373" y="370784"/>
                  <a:pt x="431200" y="510841"/>
                  <a:pt x="254217" y="501995"/>
                </a:cubicBezTo>
                <a:cubicBezTo>
                  <a:pt x="77235" y="493149"/>
                  <a:pt x="0" y="396572"/>
                  <a:pt x="0" y="255853"/>
                </a:cubicBezTo>
                <a:cubicBezTo>
                  <a:pt x="0" y="115133"/>
                  <a:pt x="110742" y="13622"/>
                  <a:pt x="254217" y="1058"/>
                </a:cubicBezTo>
                <a:close/>
              </a:path>
            </a:pathLst>
          </a:custGeom>
          <a:solidFill>
            <a:srgbClr val="2DB4B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500">
                <a:solidFill>
                  <a:schemeClr val="lt1"/>
                </a:solidFill>
                <a:latin typeface="Open Sans"/>
                <a:ea typeface="Open Sans"/>
                <a:cs typeface="Open Sans"/>
                <a:sym typeface="Open Sans"/>
              </a:rPr>
              <a:t>E</a:t>
            </a:r>
            <a:endParaRPr sz="2500">
              <a:solidFill>
                <a:schemeClr val="dk1"/>
              </a:solidFill>
              <a:latin typeface="Calibri"/>
              <a:ea typeface="Calibri"/>
              <a:cs typeface="Calibri"/>
              <a:sym typeface="Calibri"/>
            </a:endParaRPr>
          </a:p>
        </p:txBody>
      </p:sp>
      <p:sp>
        <p:nvSpPr>
          <p:cNvPr id="114" name="Google Shape;114;p29"/>
          <p:cNvSpPr txBox="1"/>
          <p:nvPr/>
        </p:nvSpPr>
        <p:spPr>
          <a:xfrm>
            <a:off x="922850" y="393551"/>
            <a:ext cx="10346300" cy="1800208"/>
          </a:xfrm>
          <a:prstGeom prst="rect">
            <a:avLst/>
          </a:prstGeom>
          <a:noFill/>
          <a:ln>
            <a:noFill/>
          </a:ln>
        </p:spPr>
        <p:txBody>
          <a:bodyPr anchorCtr="0" anchor="t" bIns="34275" lIns="68575" spcFirstLastPara="1" rIns="68575" wrap="square" tIns="34275">
            <a:noAutofit/>
          </a:bodyPr>
          <a:lstStyle/>
          <a:p>
            <a:pPr indent="0" lvl="0" marL="0" marR="0" rtl="0" algn="l">
              <a:lnSpc>
                <a:spcPct val="110000"/>
              </a:lnSpc>
              <a:spcBef>
                <a:spcPts val="0"/>
              </a:spcBef>
              <a:spcAft>
                <a:spcPts val="0"/>
              </a:spcAft>
              <a:buClr>
                <a:srgbClr val="1E88E5"/>
              </a:buClr>
              <a:buSzPts val="2100"/>
              <a:buFont typeface="Arial"/>
              <a:buNone/>
            </a:pPr>
            <a:r>
              <a:rPr lang="en-US" sz="2200" u="none" cap="none" strike="noStrike">
                <a:solidFill>
                  <a:schemeClr val="lt1"/>
                </a:solidFill>
                <a:latin typeface="Open Sans"/>
                <a:ea typeface="Open Sans"/>
                <a:cs typeface="Open Sans"/>
                <a:sym typeface="Open Sans"/>
              </a:rPr>
              <a:t>Byron was helpless. He could not win [Sabina] to his will, neither could he break her. She was capable, as she let him see, of separating from him. If he appealed to the hinds*, they would side with her. Her cousins at Hember and St. Cadic, the neighbours in the adjacent valleys, would take her part.</a:t>
            </a:r>
            <a:endParaRPr sz="2200">
              <a:solidFill>
                <a:schemeClr val="lt1"/>
              </a:solidFill>
              <a:latin typeface="Open Sans"/>
              <a:ea typeface="Open Sans"/>
              <a:cs typeface="Open Sans"/>
              <a:sym typeface="Open Sans"/>
            </a:endParaRPr>
          </a:p>
          <a:p>
            <a:pPr indent="0" lvl="0" marL="0" marR="0" rtl="0" algn="l">
              <a:lnSpc>
                <a:spcPct val="110000"/>
              </a:lnSpc>
              <a:spcBef>
                <a:spcPts val="0"/>
              </a:spcBef>
              <a:spcAft>
                <a:spcPts val="0"/>
              </a:spcAft>
              <a:buClr>
                <a:srgbClr val="1E88E5"/>
              </a:buClr>
              <a:buSzPts val="2100"/>
              <a:buFont typeface="Arial"/>
              <a:buNone/>
            </a:pPr>
            <a:r>
              <a:t/>
            </a:r>
            <a:endParaRPr sz="2400" u="none" cap="none" strike="noStrike">
              <a:solidFill>
                <a:schemeClr val="lt1"/>
              </a:solidFill>
              <a:latin typeface="Open Sans"/>
              <a:ea typeface="Open Sans"/>
              <a:cs typeface="Open Sans"/>
              <a:sym typeface="Open Sans"/>
            </a:endParaRPr>
          </a:p>
        </p:txBody>
      </p:sp>
      <p:sp>
        <p:nvSpPr>
          <p:cNvPr id="115" name="Google Shape;115;p29"/>
          <p:cNvSpPr/>
          <p:nvPr/>
        </p:nvSpPr>
        <p:spPr>
          <a:xfrm>
            <a:off x="6451762" y="3953467"/>
            <a:ext cx="2004719" cy="48101"/>
          </a:xfrm>
          <a:custGeom>
            <a:rect b="b" l="l" r="r" t="t"/>
            <a:pathLst>
              <a:path extrusionOk="0" h="46103" w="1715386">
                <a:moveTo>
                  <a:pt x="0" y="30670"/>
                </a:moveTo>
                <a:cubicBezTo>
                  <a:pt x="207926" y="40121"/>
                  <a:pt x="415852" y="49572"/>
                  <a:pt x="623777" y="44847"/>
                </a:cubicBezTo>
                <a:cubicBezTo>
                  <a:pt x="831702" y="40122"/>
                  <a:pt x="1065618" y="8224"/>
                  <a:pt x="1247553" y="2317"/>
                </a:cubicBezTo>
                <a:cubicBezTo>
                  <a:pt x="1429488" y="-3590"/>
                  <a:pt x="1572437" y="2907"/>
                  <a:pt x="1715386" y="9405"/>
                </a:cubicBezTo>
              </a:path>
            </a:pathLst>
          </a:custGeom>
          <a:noFill/>
          <a:ln cap="rnd" cmpd="sng" w="222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29"/>
          <p:cNvSpPr/>
          <p:nvPr/>
        </p:nvSpPr>
        <p:spPr>
          <a:xfrm>
            <a:off x="4335816" y="5030859"/>
            <a:ext cx="1374249" cy="45719"/>
          </a:xfrm>
          <a:custGeom>
            <a:rect b="b" l="l" r="r" t="t"/>
            <a:pathLst>
              <a:path extrusionOk="0" h="47846" w="1701210">
                <a:moveTo>
                  <a:pt x="0" y="0"/>
                </a:moveTo>
                <a:cubicBezTo>
                  <a:pt x="187251" y="17721"/>
                  <a:pt x="374502" y="35442"/>
                  <a:pt x="552893" y="42530"/>
                </a:cubicBezTo>
                <a:cubicBezTo>
                  <a:pt x="731284" y="49618"/>
                  <a:pt x="878958" y="49618"/>
                  <a:pt x="1070344" y="42530"/>
                </a:cubicBezTo>
                <a:cubicBezTo>
                  <a:pt x="1261730" y="35442"/>
                  <a:pt x="1481470" y="17721"/>
                  <a:pt x="1701210" y="0"/>
                </a:cubicBezTo>
              </a:path>
            </a:pathLst>
          </a:custGeom>
          <a:noFill/>
          <a:ln cap="rnd" cmpd="sng" w="222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29"/>
          <p:cNvSpPr/>
          <p:nvPr/>
        </p:nvSpPr>
        <p:spPr>
          <a:xfrm>
            <a:off x="4356089" y="5588322"/>
            <a:ext cx="1513664" cy="45719"/>
          </a:xfrm>
          <a:custGeom>
            <a:rect b="b" l="l" r="r" t="t"/>
            <a:pathLst>
              <a:path extrusionOk="0" h="36267" w="2204484">
                <a:moveTo>
                  <a:pt x="0" y="21351"/>
                </a:moveTo>
                <a:cubicBezTo>
                  <a:pt x="103963" y="10127"/>
                  <a:pt x="207926" y="-1096"/>
                  <a:pt x="375684" y="85"/>
                </a:cubicBezTo>
                <a:cubicBezTo>
                  <a:pt x="543442" y="1266"/>
                  <a:pt x="741917" y="22532"/>
                  <a:pt x="1006549" y="28439"/>
                </a:cubicBezTo>
                <a:cubicBezTo>
                  <a:pt x="1271181" y="34346"/>
                  <a:pt x="1763823" y="37890"/>
                  <a:pt x="1963479" y="35527"/>
                </a:cubicBezTo>
                <a:cubicBezTo>
                  <a:pt x="2163135" y="33164"/>
                  <a:pt x="2183809" y="23713"/>
                  <a:pt x="2204484" y="14262"/>
                </a:cubicBezTo>
              </a:path>
            </a:pathLst>
          </a:custGeom>
          <a:noFill/>
          <a:ln cap="rnd" cmpd="sng" w="222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29"/>
          <p:cNvSpPr/>
          <p:nvPr/>
        </p:nvSpPr>
        <p:spPr>
          <a:xfrm>
            <a:off x="4335816" y="4488079"/>
            <a:ext cx="1545511" cy="45719"/>
          </a:xfrm>
          <a:custGeom>
            <a:rect b="b" l="l" r="r" t="t"/>
            <a:pathLst>
              <a:path extrusionOk="0" h="44432" w="1722474">
                <a:moveTo>
                  <a:pt x="0" y="37344"/>
                </a:moveTo>
                <a:cubicBezTo>
                  <a:pt x="191977" y="21985"/>
                  <a:pt x="383954" y="6627"/>
                  <a:pt x="567070" y="1902"/>
                </a:cubicBezTo>
                <a:cubicBezTo>
                  <a:pt x="750186" y="-2824"/>
                  <a:pt x="906131" y="1903"/>
                  <a:pt x="1098698" y="8991"/>
                </a:cubicBezTo>
                <a:cubicBezTo>
                  <a:pt x="1291265" y="16079"/>
                  <a:pt x="1617330" y="34981"/>
                  <a:pt x="1722474" y="44432"/>
                </a:cubicBezTo>
              </a:path>
            </a:pathLst>
          </a:custGeom>
          <a:noFill/>
          <a:ln cap="rnd" cmpd="sng" w="222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29"/>
          <p:cNvSpPr/>
          <p:nvPr/>
        </p:nvSpPr>
        <p:spPr>
          <a:xfrm>
            <a:off x="6568635" y="5588321"/>
            <a:ext cx="1446623" cy="45719"/>
          </a:xfrm>
          <a:custGeom>
            <a:rect b="b" l="l" r="r" t="t"/>
            <a:pathLst>
              <a:path extrusionOk="0" h="44432" w="1722474">
                <a:moveTo>
                  <a:pt x="0" y="37344"/>
                </a:moveTo>
                <a:cubicBezTo>
                  <a:pt x="191977" y="21985"/>
                  <a:pt x="383954" y="6627"/>
                  <a:pt x="567070" y="1902"/>
                </a:cubicBezTo>
                <a:cubicBezTo>
                  <a:pt x="750186" y="-2824"/>
                  <a:pt x="906131" y="1903"/>
                  <a:pt x="1098698" y="8991"/>
                </a:cubicBezTo>
                <a:cubicBezTo>
                  <a:pt x="1291265" y="16079"/>
                  <a:pt x="1617330" y="34981"/>
                  <a:pt x="1722474" y="44432"/>
                </a:cubicBezTo>
              </a:path>
            </a:pathLst>
          </a:custGeom>
          <a:noFill/>
          <a:ln cap="rnd" cmpd="sng" w="222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29"/>
          <p:cNvSpPr/>
          <p:nvPr/>
        </p:nvSpPr>
        <p:spPr>
          <a:xfrm flipH="1" rot="-6210302">
            <a:off x="-3738095" y="4213274"/>
            <a:ext cx="2850576" cy="4266033"/>
          </a:xfrm>
          <a:custGeom>
            <a:rect b="b" l="l" r="r" t="t"/>
            <a:pathLst>
              <a:path extrusionOk="0" h="10254838" w="6263252">
                <a:moveTo>
                  <a:pt x="794585" y="627052"/>
                </a:moveTo>
                <a:cubicBezTo>
                  <a:pt x="2398666" y="-617694"/>
                  <a:pt x="3614444" y="21813"/>
                  <a:pt x="3989419" y="2269249"/>
                </a:cubicBezTo>
                <a:cubicBezTo>
                  <a:pt x="4364394" y="4516685"/>
                  <a:pt x="6786274" y="7681072"/>
                  <a:pt x="6160514" y="8778837"/>
                </a:cubicBezTo>
                <a:cubicBezTo>
                  <a:pt x="5534754" y="9876602"/>
                  <a:pt x="3108284" y="11010511"/>
                  <a:pt x="1681934" y="9589459"/>
                </a:cubicBezTo>
                <a:cubicBezTo>
                  <a:pt x="255584" y="8168407"/>
                  <a:pt x="782331" y="6594259"/>
                  <a:pt x="634440" y="5100525"/>
                </a:cubicBezTo>
                <a:cubicBezTo>
                  <a:pt x="486549" y="3606791"/>
                  <a:pt x="-809496" y="1871798"/>
                  <a:pt x="794585" y="627052"/>
                </a:cubicBezTo>
                <a:close/>
              </a:path>
            </a:pathLst>
          </a:custGeom>
          <a:solidFill>
            <a:schemeClr val="dk2">
              <a:alpha val="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 name="Google Shape;121;p29"/>
          <p:cNvSpPr txBox="1"/>
          <p:nvPr/>
        </p:nvSpPr>
        <p:spPr>
          <a:xfrm>
            <a:off x="2599241" y="2953980"/>
            <a:ext cx="7025601" cy="545657"/>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Clr>
                <a:srgbClr val="1E88E5"/>
              </a:buClr>
              <a:buSzPts val="2100"/>
              <a:buFont typeface="Arial"/>
              <a:buNone/>
            </a:pPr>
            <a:r>
              <a:rPr lang="en-US" sz="3200" u="none" cap="none" strike="noStrike">
                <a:solidFill>
                  <a:schemeClr val="dk2"/>
                </a:solidFill>
                <a:latin typeface="Open Sans Light"/>
                <a:ea typeface="Open Sans Light"/>
                <a:cs typeface="Open Sans Light"/>
                <a:sym typeface="Open Sans Light"/>
              </a:rPr>
              <a:t>The lines portray Sabina as being</a:t>
            </a:r>
            <a:endParaRPr/>
          </a:p>
        </p:txBody>
      </p:sp>
      <p:sp>
        <p:nvSpPr>
          <p:cNvPr id="122" name="Google Shape;122;p29"/>
          <p:cNvSpPr/>
          <p:nvPr/>
        </p:nvSpPr>
        <p:spPr>
          <a:xfrm>
            <a:off x="4303433" y="3741873"/>
            <a:ext cx="1577894" cy="421938"/>
          </a:xfrm>
          <a:custGeom>
            <a:rect b="b" l="l" r="r" t="t"/>
            <a:pathLst>
              <a:path extrusionOk="0" h="558900" w="1853228">
                <a:moveTo>
                  <a:pt x="1801776" y="178717"/>
                </a:moveTo>
                <a:cubicBezTo>
                  <a:pt x="1746251" y="122010"/>
                  <a:pt x="1652921" y="71210"/>
                  <a:pt x="1411916" y="44038"/>
                </a:cubicBezTo>
                <a:cubicBezTo>
                  <a:pt x="1170911" y="16866"/>
                  <a:pt x="583757" y="-22121"/>
                  <a:pt x="355748" y="15684"/>
                </a:cubicBezTo>
                <a:cubicBezTo>
                  <a:pt x="127739" y="53489"/>
                  <a:pt x="88753" y="185806"/>
                  <a:pt x="43860" y="270866"/>
                </a:cubicBezTo>
                <a:cubicBezTo>
                  <a:pt x="-1033" y="355926"/>
                  <a:pt x="-42382" y="481154"/>
                  <a:pt x="86390" y="526047"/>
                </a:cubicBezTo>
                <a:cubicBezTo>
                  <a:pt x="215162" y="570940"/>
                  <a:pt x="540045" y="563852"/>
                  <a:pt x="816492" y="540224"/>
                </a:cubicBezTo>
                <a:cubicBezTo>
                  <a:pt x="1092939" y="516596"/>
                  <a:pt x="1587943" y="443350"/>
                  <a:pt x="1745069" y="384280"/>
                </a:cubicBezTo>
                <a:cubicBezTo>
                  <a:pt x="1902195" y="325210"/>
                  <a:pt x="1857301" y="235424"/>
                  <a:pt x="1801776" y="178717"/>
                </a:cubicBezTo>
                <a:close/>
              </a:path>
            </a:pathLst>
          </a:custGeom>
          <a:solidFill>
            <a:srgbClr val="E8FDFD">
              <a:alpha val="9803"/>
            </a:srgbClr>
          </a:solidFill>
          <a:ln cap="flat" cmpd="sng" w="22225">
            <a:solidFill>
              <a:srgbClr val="2DB4B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29"/>
          <p:cNvSpPr/>
          <p:nvPr/>
        </p:nvSpPr>
        <p:spPr>
          <a:xfrm rot="-10470408">
            <a:off x="6430149" y="4274594"/>
            <a:ext cx="966056" cy="460253"/>
          </a:xfrm>
          <a:custGeom>
            <a:rect b="b" l="l" r="r" t="t"/>
            <a:pathLst>
              <a:path extrusionOk="0" h="558900" w="1853228">
                <a:moveTo>
                  <a:pt x="1801776" y="178717"/>
                </a:moveTo>
                <a:cubicBezTo>
                  <a:pt x="1746251" y="122010"/>
                  <a:pt x="1652921" y="71210"/>
                  <a:pt x="1411916" y="44038"/>
                </a:cubicBezTo>
                <a:cubicBezTo>
                  <a:pt x="1170911" y="16866"/>
                  <a:pt x="583757" y="-22121"/>
                  <a:pt x="355748" y="15684"/>
                </a:cubicBezTo>
                <a:cubicBezTo>
                  <a:pt x="127739" y="53489"/>
                  <a:pt x="88753" y="185806"/>
                  <a:pt x="43860" y="270866"/>
                </a:cubicBezTo>
                <a:cubicBezTo>
                  <a:pt x="-1033" y="355926"/>
                  <a:pt x="-42382" y="481154"/>
                  <a:pt x="86390" y="526047"/>
                </a:cubicBezTo>
                <a:cubicBezTo>
                  <a:pt x="215162" y="570940"/>
                  <a:pt x="540045" y="563852"/>
                  <a:pt x="816492" y="540224"/>
                </a:cubicBezTo>
                <a:cubicBezTo>
                  <a:pt x="1092939" y="516596"/>
                  <a:pt x="1587943" y="443350"/>
                  <a:pt x="1745069" y="384280"/>
                </a:cubicBezTo>
                <a:cubicBezTo>
                  <a:pt x="1902195" y="325210"/>
                  <a:pt x="1857301" y="235424"/>
                  <a:pt x="1801776" y="178717"/>
                </a:cubicBezTo>
                <a:close/>
              </a:path>
            </a:pathLst>
          </a:custGeom>
          <a:solidFill>
            <a:srgbClr val="E8FDFD">
              <a:alpha val="9803"/>
            </a:srgbClr>
          </a:solidFill>
          <a:ln cap="flat" cmpd="sng" w="22225">
            <a:solidFill>
              <a:srgbClr val="2DB4B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600">
              <a:solidFill>
                <a:schemeClr val="dk1"/>
              </a:solidFill>
              <a:latin typeface="Open Sans"/>
              <a:ea typeface="Open Sans"/>
              <a:cs typeface="Open Sans"/>
              <a:sym typeface="Open Sans"/>
            </a:endParaRPr>
          </a:p>
        </p:txBody>
      </p:sp>
      <p:sp>
        <p:nvSpPr>
          <p:cNvPr id="124" name="Google Shape;124;p29"/>
          <p:cNvSpPr/>
          <p:nvPr/>
        </p:nvSpPr>
        <p:spPr>
          <a:xfrm rot="10800000">
            <a:off x="6936671" y="5898838"/>
            <a:ext cx="1663321" cy="452697"/>
          </a:xfrm>
          <a:custGeom>
            <a:rect b="b" l="l" r="r" t="t"/>
            <a:pathLst>
              <a:path extrusionOk="0" h="557370" w="2557350">
                <a:moveTo>
                  <a:pt x="938734" y="26587"/>
                </a:moveTo>
                <a:cubicBezTo>
                  <a:pt x="718815" y="47807"/>
                  <a:pt x="145867" y="59383"/>
                  <a:pt x="35908" y="130760"/>
                </a:cubicBezTo>
                <a:cubicBezTo>
                  <a:pt x="-74052" y="202137"/>
                  <a:pt x="86066" y="385403"/>
                  <a:pt x="278977" y="454851"/>
                </a:cubicBezTo>
                <a:cubicBezTo>
                  <a:pt x="471888" y="524299"/>
                  <a:pt x="840349" y="539732"/>
                  <a:pt x="1193377" y="547448"/>
                </a:cubicBezTo>
                <a:cubicBezTo>
                  <a:pt x="1546405" y="555164"/>
                  <a:pt x="2190729" y="580243"/>
                  <a:pt x="2397144" y="501149"/>
                </a:cubicBezTo>
                <a:cubicBezTo>
                  <a:pt x="2603559" y="422055"/>
                  <a:pt x="2605488" y="155838"/>
                  <a:pt x="2431868" y="72886"/>
                </a:cubicBezTo>
                <a:cubicBezTo>
                  <a:pt x="2258248" y="-10066"/>
                  <a:pt x="1611994" y="13083"/>
                  <a:pt x="1355422" y="3438"/>
                </a:cubicBezTo>
                <a:cubicBezTo>
                  <a:pt x="1098850" y="-6208"/>
                  <a:pt x="1158653" y="5367"/>
                  <a:pt x="938734" y="26587"/>
                </a:cubicBezTo>
                <a:close/>
              </a:path>
            </a:pathLst>
          </a:custGeom>
          <a:solidFill>
            <a:srgbClr val="E8FDFD">
              <a:alpha val="9803"/>
            </a:srgbClr>
          </a:solidFill>
          <a:ln cap="flat" cmpd="sng" w="22225">
            <a:solidFill>
              <a:srgbClr val="2DB4B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29"/>
          <p:cNvSpPr/>
          <p:nvPr/>
        </p:nvSpPr>
        <p:spPr>
          <a:xfrm>
            <a:off x="4280283" y="5929598"/>
            <a:ext cx="2039496" cy="421938"/>
          </a:xfrm>
          <a:custGeom>
            <a:rect b="b" l="l" r="r" t="t"/>
            <a:pathLst>
              <a:path extrusionOk="0" h="530410" w="2398196">
                <a:moveTo>
                  <a:pt x="645655" y="17594"/>
                </a:moveTo>
                <a:cubicBezTo>
                  <a:pt x="350501" y="31098"/>
                  <a:pt x="132510" y="17594"/>
                  <a:pt x="43771" y="87042"/>
                </a:cubicBezTo>
                <a:cubicBezTo>
                  <a:pt x="-44968" y="156490"/>
                  <a:pt x="12905" y="360976"/>
                  <a:pt x="113219" y="434282"/>
                </a:cubicBezTo>
                <a:cubicBezTo>
                  <a:pt x="213533" y="507588"/>
                  <a:pt x="371721" y="515305"/>
                  <a:pt x="645655" y="526880"/>
                </a:cubicBezTo>
                <a:cubicBezTo>
                  <a:pt x="919589" y="538455"/>
                  <a:pt x="1482890" y="519163"/>
                  <a:pt x="1756824" y="503730"/>
                </a:cubicBezTo>
                <a:cubicBezTo>
                  <a:pt x="2030758" y="488297"/>
                  <a:pt x="2188946" y="501801"/>
                  <a:pt x="2289260" y="434282"/>
                </a:cubicBezTo>
                <a:cubicBezTo>
                  <a:pt x="2389574" y="366763"/>
                  <a:pt x="2437802" y="169993"/>
                  <a:pt x="2358708" y="98616"/>
                </a:cubicBezTo>
                <a:cubicBezTo>
                  <a:pt x="2279614" y="27239"/>
                  <a:pt x="2105994" y="19523"/>
                  <a:pt x="1814698" y="6019"/>
                </a:cubicBezTo>
                <a:cubicBezTo>
                  <a:pt x="1523402" y="-7485"/>
                  <a:pt x="940809" y="4090"/>
                  <a:pt x="645655" y="17594"/>
                </a:cubicBezTo>
                <a:close/>
              </a:path>
            </a:pathLst>
          </a:custGeom>
          <a:solidFill>
            <a:srgbClr val="E8FDFD">
              <a:alpha val="9803"/>
            </a:srgbClr>
          </a:solidFill>
          <a:ln cap="flat" cmpd="sng" w="22225">
            <a:solidFill>
              <a:srgbClr val="2DB4B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29"/>
          <p:cNvSpPr/>
          <p:nvPr/>
        </p:nvSpPr>
        <p:spPr>
          <a:xfrm>
            <a:off x="6367689" y="4825653"/>
            <a:ext cx="1552630" cy="414913"/>
          </a:xfrm>
          <a:custGeom>
            <a:rect b="b" l="l" r="r" t="t"/>
            <a:pathLst>
              <a:path extrusionOk="0" h="546079" w="2245949">
                <a:moveTo>
                  <a:pt x="903286" y="1287"/>
                </a:moveTo>
                <a:cubicBezTo>
                  <a:pt x="666005" y="9003"/>
                  <a:pt x="336126" y="32153"/>
                  <a:pt x="185655" y="82310"/>
                </a:cubicBezTo>
                <a:cubicBezTo>
                  <a:pt x="35184" y="132467"/>
                  <a:pt x="2389" y="232781"/>
                  <a:pt x="460" y="302229"/>
                </a:cubicBezTo>
                <a:cubicBezTo>
                  <a:pt x="-1469" y="371677"/>
                  <a:pt x="-5327" y="458488"/>
                  <a:pt x="174081" y="498999"/>
                </a:cubicBezTo>
                <a:cubicBezTo>
                  <a:pt x="353489" y="539510"/>
                  <a:pt x="774035" y="549155"/>
                  <a:pt x="1076906" y="545297"/>
                </a:cubicBezTo>
                <a:cubicBezTo>
                  <a:pt x="1379777" y="541439"/>
                  <a:pt x="1796466" y="527935"/>
                  <a:pt x="1991306" y="475849"/>
                </a:cubicBezTo>
                <a:cubicBezTo>
                  <a:pt x="2186147" y="423763"/>
                  <a:pt x="2245949" y="298371"/>
                  <a:pt x="2245949" y="232781"/>
                </a:cubicBezTo>
                <a:cubicBezTo>
                  <a:pt x="2245949" y="167191"/>
                  <a:pt x="2097407" y="115105"/>
                  <a:pt x="1991306" y="82310"/>
                </a:cubicBezTo>
                <a:cubicBezTo>
                  <a:pt x="1885205" y="49515"/>
                  <a:pt x="1792607" y="49515"/>
                  <a:pt x="1609341" y="36011"/>
                </a:cubicBezTo>
                <a:cubicBezTo>
                  <a:pt x="1426075" y="22507"/>
                  <a:pt x="1140567" y="-6429"/>
                  <a:pt x="903286" y="1287"/>
                </a:cubicBezTo>
                <a:close/>
              </a:path>
            </a:pathLst>
          </a:custGeom>
          <a:solidFill>
            <a:srgbClr val="E8FDFD">
              <a:alpha val="9803"/>
            </a:srgbClr>
          </a:solidFill>
          <a:ln cap="flat" cmpd="sng" w="22225">
            <a:solidFill>
              <a:srgbClr val="2DB4B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29"/>
          <p:cNvSpPr/>
          <p:nvPr/>
        </p:nvSpPr>
        <p:spPr>
          <a:xfrm rot="-473821">
            <a:off x="-2537676" y="3265774"/>
            <a:ext cx="6355989" cy="11659199"/>
          </a:xfrm>
          <a:custGeom>
            <a:rect b="b" l="l" r="r" t="t"/>
            <a:pathLst>
              <a:path extrusionOk="0" h="11381015" w="7095726">
                <a:moveTo>
                  <a:pt x="1459045" y="248281"/>
                </a:moveTo>
                <a:cubicBezTo>
                  <a:pt x="3709673" y="-574523"/>
                  <a:pt x="4975133" y="711090"/>
                  <a:pt x="5278380" y="3187966"/>
                </a:cubicBezTo>
                <a:cubicBezTo>
                  <a:pt x="5581626" y="5664842"/>
                  <a:pt x="8161610" y="7526627"/>
                  <a:pt x="6594453" y="9769253"/>
                </a:cubicBezTo>
                <a:cubicBezTo>
                  <a:pt x="5027232" y="12011879"/>
                  <a:pt x="1573290" y="11746652"/>
                  <a:pt x="461337" y="10004464"/>
                </a:cubicBezTo>
                <a:cubicBezTo>
                  <a:pt x="-650616" y="8262277"/>
                  <a:pt x="770735" y="6965544"/>
                  <a:pt x="461337" y="5451371"/>
                </a:cubicBezTo>
                <a:cubicBezTo>
                  <a:pt x="151939" y="3937184"/>
                  <a:pt x="-791584" y="1071057"/>
                  <a:pt x="1459045" y="24828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accent1"/>
              </a:solidFill>
              <a:latin typeface="Calibri"/>
              <a:ea typeface="Calibri"/>
              <a:cs typeface="Calibri"/>
              <a:sym typeface="Calibri"/>
            </a:endParaRPr>
          </a:p>
        </p:txBody>
      </p:sp>
      <p:sp>
        <p:nvSpPr>
          <p:cNvPr id="128" name="Google Shape;128;p29"/>
          <p:cNvSpPr/>
          <p:nvPr/>
        </p:nvSpPr>
        <p:spPr>
          <a:xfrm>
            <a:off x="3696183" y="5342310"/>
            <a:ext cx="482597" cy="477393"/>
          </a:xfrm>
          <a:custGeom>
            <a:rect b="b" l="l" r="r" t="t"/>
            <a:pathLst>
              <a:path extrusionOk="0" h="501677" w="507146">
                <a:moveTo>
                  <a:pt x="288646" y="909"/>
                </a:moveTo>
                <a:cubicBezTo>
                  <a:pt x="453140" y="13334"/>
                  <a:pt x="507147" y="80624"/>
                  <a:pt x="507147" y="221820"/>
                </a:cubicBezTo>
                <a:cubicBezTo>
                  <a:pt x="507147" y="363017"/>
                  <a:pt x="414488" y="512051"/>
                  <a:pt x="255376" y="501102"/>
                </a:cubicBezTo>
                <a:cubicBezTo>
                  <a:pt x="96263" y="490153"/>
                  <a:pt x="0" y="386639"/>
                  <a:pt x="0" y="245443"/>
                </a:cubicBezTo>
                <a:cubicBezTo>
                  <a:pt x="0" y="104247"/>
                  <a:pt x="124151" y="-11515"/>
                  <a:pt x="288646" y="909"/>
                </a:cubicBezTo>
                <a:close/>
              </a:path>
            </a:pathLst>
          </a:custGeom>
          <a:solidFill>
            <a:srgbClr val="1E88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500">
                <a:solidFill>
                  <a:schemeClr val="lt1"/>
                </a:solidFill>
                <a:latin typeface="Open Sans"/>
                <a:ea typeface="Open Sans"/>
                <a:cs typeface="Open Sans"/>
                <a:sym typeface="Open Sans"/>
              </a:rPr>
              <a:t>D</a:t>
            </a:r>
            <a:endParaRPr/>
          </a:p>
        </p:txBody>
      </p:sp>
      <p:sp>
        <p:nvSpPr>
          <p:cNvPr id="129" name="Google Shape;129;p29"/>
          <p:cNvSpPr/>
          <p:nvPr/>
        </p:nvSpPr>
        <p:spPr>
          <a:xfrm>
            <a:off x="3700717" y="4274594"/>
            <a:ext cx="474248" cy="478073"/>
          </a:xfrm>
          <a:custGeom>
            <a:rect b="b" l="l" r="r" t="t"/>
            <a:pathLst>
              <a:path extrusionOk="0" h="502392" w="498372">
                <a:moveTo>
                  <a:pt x="254217" y="1058"/>
                </a:moveTo>
                <a:cubicBezTo>
                  <a:pt x="397693" y="-11507"/>
                  <a:pt x="498373" y="89331"/>
                  <a:pt x="498373" y="230057"/>
                </a:cubicBezTo>
                <a:cubicBezTo>
                  <a:pt x="498373" y="370784"/>
                  <a:pt x="431200" y="510841"/>
                  <a:pt x="254217" y="501995"/>
                </a:cubicBezTo>
                <a:cubicBezTo>
                  <a:pt x="77235" y="493149"/>
                  <a:pt x="0" y="396572"/>
                  <a:pt x="0" y="255853"/>
                </a:cubicBezTo>
                <a:cubicBezTo>
                  <a:pt x="0" y="115133"/>
                  <a:pt x="110742" y="13622"/>
                  <a:pt x="254217" y="1058"/>
                </a:cubicBezTo>
                <a:close/>
              </a:path>
            </a:pathLst>
          </a:custGeom>
          <a:solidFill>
            <a:srgbClr val="1E88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500">
                <a:solidFill>
                  <a:schemeClr val="lt1"/>
                </a:solidFill>
                <a:latin typeface="Open Sans"/>
                <a:ea typeface="Open Sans"/>
                <a:cs typeface="Open Sans"/>
                <a:sym typeface="Open Sans"/>
              </a:rPr>
              <a:t>B</a:t>
            </a:r>
            <a:endParaRPr sz="2500">
              <a:solidFill>
                <a:schemeClr val="dk1"/>
              </a:solidFill>
              <a:latin typeface="Calibri"/>
              <a:ea typeface="Calibri"/>
              <a:cs typeface="Calibri"/>
              <a:sym typeface="Calibri"/>
            </a:endParaRPr>
          </a:p>
        </p:txBody>
      </p:sp>
      <p:sp>
        <p:nvSpPr>
          <p:cNvPr id="130" name="Google Shape;130;p29"/>
          <p:cNvSpPr/>
          <p:nvPr/>
        </p:nvSpPr>
        <p:spPr>
          <a:xfrm>
            <a:off x="3700717" y="3754070"/>
            <a:ext cx="473417" cy="452697"/>
          </a:xfrm>
          <a:custGeom>
            <a:rect b="b" l="l" r="r" t="t"/>
            <a:pathLst>
              <a:path extrusionOk="0" h="475725" w="497499">
                <a:moveTo>
                  <a:pt x="274536" y="-7"/>
                </a:moveTo>
                <a:cubicBezTo>
                  <a:pt x="411217" y="-7"/>
                  <a:pt x="497501" y="100390"/>
                  <a:pt x="497501" y="237370"/>
                </a:cubicBezTo>
                <a:cubicBezTo>
                  <a:pt x="497501" y="374350"/>
                  <a:pt x="437521" y="475719"/>
                  <a:pt x="300833" y="475719"/>
                </a:cubicBezTo>
                <a:cubicBezTo>
                  <a:pt x="164146" y="475719"/>
                  <a:pt x="-24039" y="403133"/>
                  <a:pt x="2535" y="237371"/>
                </a:cubicBezTo>
                <a:cubicBezTo>
                  <a:pt x="29109" y="71610"/>
                  <a:pt x="137855" y="-7"/>
                  <a:pt x="274536" y="-7"/>
                </a:cubicBezTo>
                <a:close/>
              </a:path>
            </a:pathLst>
          </a:custGeom>
          <a:solidFill>
            <a:srgbClr val="1E88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500">
                <a:solidFill>
                  <a:schemeClr val="lt1"/>
                </a:solidFill>
                <a:latin typeface="Open Sans"/>
                <a:ea typeface="Open Sans"/>
                <a:cs typeface="Open Sans"/>
                <a:sym typeface="Open Sans"/>
              </a:rPr>
              <a:t>A</a:t>
            </a:r>
            <a:endParaRPr/>
          </a:p>
        </p:txBody>
      </p:sp>
      <p:sp>
        <p:nvSpPr>
          <p:cNvPr id="131" name="Google Shape;131;p29"/>
          <p:cNvSpPr/>
          <p:nvPr/>
        </p:nvSpPr>
        <p:spPr>
          <a:xfrm>
            <a:off x="3713820" y="4824165"/>
            <a:ext cx="449173" cy="452939"/>
          </a:xfrm>
          <a:custGeom>
            <a:rect b="b" l="l" r="r" t="t"/>
            <a:pathLst>
              <a:path extrusionOk="0" h="475980" w="472022">
                <a:moveTo>
                  <a:pt x="236011" y="2745"/>
                </a:moveTo>
                <a:cubicBezTo>
                  <a:pt x="398184" y="-20530"/>
                  <a:pt x="472023" y="108294"/>
                  <a:pt x="472023" y="238496"/>
                </a:cubicBezTo>
                <a:cubicBezTo>
                  <a:pt x="472023" y="368698"/>
                  <a:pt x="383068" y="492139"/>
                  <a:pt x="236011" y="474248"/>
                </a:cubicBezTo>
                <a:cubicBezTo>
                  <a:pt x="88954" y="456357"/>
                  <a:pt x="0" y="368698"/>
                  <a:pt x="0" y="238496"/>
                </a:cubicBezTo>
                <a:cubicBezTo>
                  <a:pt x="0" y="108294"/>
                  <a:pt x="73837" y="26014"/>
                  <a:pt x="236011" y="2745"/>
                </a:cubicBezTo>
                <a:close/>
              </a:path>
            </a:pathLst>
          </a:custGeom>
          <a:solidFill>
            <a:srgbClr val="1E88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500">
                <a:solidFill>
                  <a:schemeClr val="lt1"/>
                </a:solidFill>
                <a:latin typeface="Open Sans"/>
                <a:ea typeface="Open Sans"/>
                <a:cs typeface="Open Sans"/>
                <a:sym typeface="Open Sans"/>
              </a:rPr>
              <a:t>C</a:t>
            </a:r>
            <a:endParaRPr sz="2500">
              <a:solidFill>
                <a:schemeClr val="dk1"/>
              </a:solidFill>
              <a:latin typeface="Calibri"/>
              <a:ea typeface="Calibri"/>
              <a:cs typeface="Calibri"/>
              <a:sym typeface="Calibri"/>
            </a:endParaRPr>
          </a:p>
        </p:txBody>
      </p:sp>
      <p:sp>
        <p:nvSpPr>
          <p:cNvPr id="132" name="Google Shape;132;p29"/>
          <p:cNvSpPr/>
          <p:nvPr/>
        </p:nvSpPr>
        <p:spPr>
          <a:xfrm>
            <a:off x="3700717" y="5886152"/>
            <a:ext cx="474248" cy="478073"/>
          </a:xfrm>
          <a:custGeom>
            <a:rect b="b" l="l" r="r" t="t"/>
            <a:pathLst>
              <a:path extrusionOk="0" h="502392" w="498372">
                <a:moveTo>
                  <a:pt x="254217" y="1058"/>
                </a:moveTo>
                <a:cubicBezTo>
                  <a:pt x="397693" y="-11507"/>
                  <a:pt x="498373" y="89331"/>
                  <a:pt x="498373" y="230057"/>
                </a:cubicBezTo>
                <a:cubicBezTo>
                  <a:pt x="498373" y="370784"/>
                  <a:pt x="431200" y="510841"/>
                  <a:pt x="254217" y="501995"/>
                </a:cubicBezTo>
                <a:cubicBezTo>
                  <a:pt x="77235" y="493149"/>
                  <a:pt x="0" y="396572"/>
                  <a:pt x="0" y="255853"/>
                </a:cubicBezTo>
                <a:cubicBezTo>
                  <a:pt x="0" y="115133"/>
                  <a:pt x="110742" y="13622"/>
                  <a:pt x="254217" y="1058"/>
                </a:cubicBezTo>
                <a:close/>
              </a:path>
            </a:pathLst>
          </a:custGeom>
          <a:solidFill>
            <a:srgbClr val="1E88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500">
                <a:solidFill>
                  <a:schemeClr val="lt1"/>
                </a:solidFill>
                <a:latin typeface="Open Sans"/>
                <a:ea typeface="Open Sans"/>
                <a:cs typeface="Open Sans"/>
                <a:sym typeface="Open Sans"/>
              </a:rPr>
              <a:t>E</a:t>
            </a:r>
            <a:endParaRPr sz="25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500"/>
                                        <p:tgtEl>
                                          <p:spTgt spid="111"/>
                                        </p:tgtEl>
                                        <p:attrNameLst>
                                          <p:attrName>ppt_w</p:attrName>
                                        </p:attrNameLst>
                                      </p:cBhvr>
                                      <p:tavLst>
                                        <p:tav fmla="" tm="0">
                                          <p:val>
                                            <p:strVal val="0"/>
                                          </p:val>
                                        </p:tav>
                                        <p:tav fmla="" tm="100000">
                                          <p:val>
                                            <p:strVal val="#ppt_w"/>
                                          </p:val>
                                        </p:tav>
                                      </p:tavLst>
                                    </p:anim>
                                    <p:anim calcmode="lin" valueType="num">
                                      <p:cBhvr additive="base">
                                        <p:cTn dur="500"/>
                                        <p:tgtEl>
                                          <p:spTgt spid="11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500"/>
                                        <p:tgtEl>
                                          <p:spTgt spid="110"/>
                                        </p:tgtEl>
                                        <p:attrNameLst>
                                          <p:attrName>ppt_w</p:attrName>
                                        </p:attrNameLst>
                                      </p:cBhvr>
                                      <p:tavLst>
                                        <p:tav fmla="" tm="0">
                                          <p:val>
                                            <p:strVal val="0"/>
                                          </p:val>
                                        </p:tav>
                                        <p:tav fmla="" tm="100000">
                                          <p:val>
                                            <p:strVal val="#ppt_w"/>
                                          </p:val>
                                        </p:tav>
                                      </p:tavLst>
                                    </p:anim>
                                    <p:anim calcmode="lin" valueType="num">
                                      <p:cBhvr additive="base">
                                        <p:cTn dur="500"/>
                                        <p:tgtEl>
                                          <p:spTgt spid="11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500"/>
                                        <p:tgtEl>
                                          <p:spTgt spid="112"/>
                                        </p:tgtEl>
                                        <p:attrNameLst>
                                          <p:attrName>ppt_w</p:attrName>
                                        </p:attrNameLst>
                                      </p:cBhvr>
                                      <p:tavLst>
                                        <p:tav fmla="" tm="0">
                                          <p:val>
                                            <p:strVal val="0"/>
                                          </p:val>
                                        </p:tav>
                                        <p:tav fmla="" tm="100000">
                                          <p:val>
                                            <p:strVal val="#ppt_w"/>
                                          </p:val>
                                        </p:tav>
                                      </p:tavLst>
                                    </p:anim>
                                    <p:anim calcmode="lin" valueType="num">
                                      <p:cBhvr additive="base">
                                        <p:cTn dur="500"/>
                                        <p:tgtEl>
                                          <p:spTgt spid="11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500"/>
                                        <p:tgtEl>
                                          <p:spTgt spid="109"/>
                                        </p:tgtEl>
                                        <p:attrNameLst>
                                          <p:attrName>ppt_w</p:attrName>
                                        </p:attrNameLst>
                                      </p:cBhvr>
                                      <p:tavLst>
                                        <p:tav fmla="" tm="0">
                                          <p:val>
                                            <p:strVal val="0"/>
                                          </p:val>
                                        </p:tav>
                                        <p:tav fmla="" tm="100000">
                                          <p:val>
                                            <p:strVal val="#ppt_w"/>
                                          </p:val>
                                        </p:tav>
                                      </p:tavLst>
                                    </p:anim>
                                    <p:anim calcmode="lin" valueType="num">
                                      <p:cBhvr additive="base">
                                        <p:cTn dur="500"/>
                                        <p:tgtEl>
                                          <p:spTgt spid="10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500"/>
                                        <p:tgtEl>
                                          <p:spTgt spid="113"/>
                                        </p:tgtEl>
                                        <p:attrNameLst>
                                          <p:attrName>ppt_w</p:attrName>
                                        </p:attrNameLst>
                                      </p:cBhvr>
                                      <p:tavLst>
                                        <p:tav fmla="" tm="0">
                                          <p:val>
                                            <p:strVal val="0"/>
                                          </p:val>
                                        </p:tav>
                                        <p:tav fmla="" tm="100000">
                                          <p:val>
                                            <p:strVal val="#ppt_w"/>
                                          </p:val>
                                        </p:tav>
                                      </p:tavLst>
                                    </p:anim>
                                    <p:anim calcmode="lin" valueType="num">
                                      <p:cBhvr additive="base">
                                        <p:cTn dur="500"/>
                                        <p:tgtEl>
                                          <p:spTgt spid="11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108">
                                            <p:txEl>
                                              <p:pRg end="0" st="0"/>
                                            </p:txEl>
                                          </p:spTgt>
                                        </p:tgtEl>
                                        <p:attrNameLst>
                                          <p:attrName>style.visibility</p:attrName>
                                        </p:attrNameLst>
                                      </p:cBhvr>
                                      <p:to>
                                        <p:strVal val="visible"/>
                                      </p:to>
                                    </p:set>
                                    <p:animEffect filter="fade" transition="in">
                                      <p:cBhvr>
                                        <p:cTn dur="500"/>
                                        <p:tgtEl>
                                          <p:spTgt spid="108">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08">
                                            <p:txEl>
                                              <p:pRg end="1" st="1"/>
                                            </p:txEl>
                                          </p:spTgt>
                                        </p:tgtEl>
                                        <p:attrNameLst>
                                          <p:attrName>style.visibility</p:attrName>
                                        </p:attrNameLst>
                                      </p:cBhvr>
                                      <p:to>
                                        <p:strVal val="visible"/>
                                      </p:to>
                                    </p:set>
                                    <p:animEffect filter="fade" transition="in">
                                      <p:cBhvr>
                                        <p:cTn dur="500"/>
                                        <p:tgtEl>
                                          <p:spTgt spid="108">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08">
                                            <p:txEl>
                                              <p:pRg end="2" st="2"/>
                                            </p:txEl>
                                          </p:spTgt>
                                        </p:tgtEl>
                                        <p:attrNameLst>
                                          <p:attrName>style.visibility</p:attrName>
                                        </p:attrNameLst>
                                      </p:cBhvr>
                                      <p:to>
                                        <p:strVal val="visible"/>
                                      </p:to>
                                    </p:set>
                                    <p:animEffect filter="fade" transition="in">
                                      <p:cBhvr>
                                        <p:cTn dur="500"/>
                                        <p:tgtEl>
                                          <p:spTgt spid="108">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08">
                                            <p:txEl>
                                              <p:pRg end="3" st="3"/>
                                            </p:txEl>
                                          </p:spTgt>
                                        </p:tgtEl>
                                        <p:attrNameLst>
                                          <p:attrName>style.visibility</p:attrName>
                                        </p:attrNameLst>
                                      </p:cBhvr>
                                      <p:to>
                                        <p:strVal val="visible"/>
                                      </p:to>
                                    </p:set>
                                    <p:animEffect filter="fade" transition="in">
                                      <p:cBhvr>
                                        <p:cTn dur="500"/>
                                        <p:tgtEl>
                                          <p:spTgt spid="108">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08">
                                            <p:txEl>
                                              <p:pRg end="4" st="4"/>
                                            </p:txEl>
                                          </p:spTgt>
                                        </p:tgtEl>
                                        <p:attrNameLst>
                                          <p:attrName>style.visibility</p:attrName>
                                        </p:attrNameLst>
                                      </p:cBhvr>
                                      <p:to>
                                        <p:strVal val="visible"/>
                                      </p:to>
                                    </p:set>
                                    <p:animEffect filter="fade" transition="in">
                                      <p:cBhvr>
                                        <p:cTn dur="500"/>
                                        <p:tgtEl>
                                          <p:spTgt spid="10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par>
                                <p:cTn fill="hold" nodeType="withEffect" presetClass="entr" presetID="10" presetSubtype="0">
                                  <p:stCondLst>
                                    <p:cond delay="25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par>
                                <p:cTn fill="hold" nodeType="withEffect" presetClass="entr" presetID="10" presetSubtype="0">
                                  <p:stCondLst>
                                    <p:cond delay="250"/>
                                  </p:stCondLst>
                                  <p:childTnLst>
                                    <p:set>
                                      <p:cBhvr>
                                        <p:cTn dur="1" fill="hold">
                                          <p:stCondLst>
                                            <p:cond delay="0"/>
                                          </p:stCondLst>
                                        </p:cTn>
                                        <p:tgtEl>
                                          <p:spTgt spid="123"/>
                                        </p:tgtEl>
                                        <p:attrNameLst>
                                          <p:attrName>style.visibility</p:attrName>
                                        </p:attrNameLst>
                                      </p:cBhvr>
                                      <p:to>
                                        <p:strVal val="visible"/>
                                      </p:to>
                                    </p:set>
                                    <p:animEffect filter="fade" transition="in">
                                      <p:cBhvr>
                                        <p:cTn dur="5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par>
                                <p:cTn fill="hold" nodeType="withEffect" presetClass="entr" presetID="10" presetSubtype="0">
                                  <p:stCondLst>
                                    <p:cond delay="25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par>
                                <p:cTn fill="hold" nodeType="withEffect" presetClass="entr" presetID="10" presetSubtype="0">
                                  <p:stCondLst>
                                    <p:cond delay="25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par>
                                <p:cTn fill="hold" nodeType="withEffect" presetClass="entr" presetID="10" presetSubtype="0">
                                  <p:stCondLst>
                                    <p:cond delay="25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4597"/>
          </a:blip>
          <a:stretch>
            <a:fillRect/>
          </a:stretch>
        </a:blipFill>
      </p:bgPr>
    </p:bg>
    <p:spTree>
      <p:nvGrpSpPr>
        <p:cNvPr id="136" name="Shape 136"/>
        <p:cNvGrpSpPr/>
        <p:nvPr/>
      </p:nvGrpSpPr>
      <p:grpSpPr>
        <a:xfrm>
          <a:off x="0" y="0"/>
          <a:ext cx="0" cy="0"/>
          <a:chOff x="0" y="0"/>
          <a:chExt cx="0" cy="0"/>
        </a:xfrm>
      </p:grpSpPr>
      <p:sp>
        <p:nvSpPr>
          <p:cNvPr id="137" name="Google Shape;137;p30"/>
          <p:cNvSpPr/>
          <p:nvPr/>
        </p:nvSpPr>
        <p:spPr>
          <a:xfrm flipH="1" rot="-6210302">
            <a:off x="1934646" y="-679045"/>
            <a:ext cx="8696326" cy="13473206"/>
          </a:xfrm>
          <a:custGeom>
            <a:rect b="b" l="l" r="r" t="t"/>
            <a:pathLst>
              <a:path extrusionOk="0" h="10498884" w="6193992">
                <a:moveTo>
                  <a:pt x="801019" y="627052"/>
                </a:moveTo>
                <a:cubicBezTo>
                  <a:pt x="2405100" y="-617694"/>
                  <a:pt x="3620878" y="21813"/>
                  <a:pt x="3995853" y="2269249"/>
                </a:cubicBezTo>
                <a:cubicBezTo>
                  <a:pt x="4370828" y="4516685"/>
                  <a:pt x="6453920" y="7257875"/>
                  <a:pt x="6166948" y="8778837"/>
                </a:cubicBezTo>
                <a:cubicBezTo>
                  <a:pt x="5879976" y="10299799"/>
                  <a:pt x="3260682" y="11211115"/>
                  <a:pt x="1834332" y="9790063"/>
                </a:cubicBezTo>
                <a:cubicBezTo>
                  <a:pt x="407982" y="8369011"/>
                  <a:pt x="813093" y="6627693"/>
                  <a:pt x="640874" y="5100525"/>
                </a:cubicBezTo>
                <a:cubicBezTo>
                  <a:pt x="468655" y="3573357"/>
                  <a:pt x="-803062" y="1871798"/>
                  <a:pt x="801019" y="6270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38" name="Google Shape;138;p30"/>
          <p:cNvGrpSpPr/>
          <p:nvPr/>
        </p:nvGrpSpPr>
        <p:grpSpPr>
          <a:xfrm>
            <a:off x="677780" y="365125"/>
            <a:ext cx="11095438" cy="1578574"/>
            <a:chOff x="677780" y="365125"/>
            <a:chExt cx="11095438" cy="1578574"/>
          </a:xfrm>
        </p:grpSpPr>
        <p:sp>
          <p:nvSpPr>
            <p:cNvPr id="139" name="Google Shape;139;p30"/>
            <p:cNvSpPr txBox="1"/>
            <p:nvPr/>
          </p:nvSpPr>
          <p:spPr>
            <a:xfrm>
              <a:off x="868680" y="1184251"/>
              <a:ext cx="10904538" cy="759448"/>
            </a:xfrm>
            <a:prstGeom prst="rect">
              <a:avLst/>
            </a:prstGeom>
            <a:noFill/>
            <a:ln>
              <a:noFill/>
            </a:ln>
          </p:spPr>
          <p:txBody>
            <a:bodyPr anchorCtr="0" anchor="t" bIns="34275" lIns="68575" spcFirstLastPara="1" rIns="68575" wrap="square" tIns="34275">
              <a:normAutofit/>
            </a:bodyPr>
            <a:lstStyle/>
            <a:p>
              <a:pPr indent="0" lvl="0" marL="0" marR="0" rtl="0" algn="l">
                <a:lnSpc>
                  <a:spcPct val="150000"/>
                </a:lnSpc>
                <a:spcBef>
                  <a:spcPts val="0"/>
                </a:spcBef>
                <a:spcAft>
                  <a:spcPts val="0"/>
                </a:spcAft>
                <a:buNone/>
              </a:pPr>
              <a:r>
                <a:rPr lang="en-US" sz="2400">
                  <a:solidFill>
                    <a:schemeClr val="dk2"/>
                  </a:solidFill>
                  <a:latin typeface="Open Sans"/>
                  <a:ea typeface="Open Sans"/>
                  <a:cs typeface="Open Sans"/>
                  <a:sym typeface="Open Sans"/>
                </a:rPr>
                <a:t>Excerpt from “Birches” by Robert Frost (1916)</a:t>
              </a:r>
              <a:endParaRPr sz="2400">
                <a:solidFill>
                  <a:schemeClr val="dk2"/>
                </a:solidFill>
                <a:latin typeface="Open Sans"/>
                <a:ea typeface="Open Sans"/>
                <a:cs typeface="Open Sans"/>
                <a:sym typeface="Open Sans"/>
              </a:endParaRPr>
            </a:p>
          </p:txBody>
        </p:sp>
        <p:cxnSp>
          <p:nvCxnSpPr>
            <p:cNvPr id="140" name="Google Shape;140;p30"/>
            <p:cNvCxnSpPr/>
            <p:nvPr/>
          </p:nvCxnSpPr>
          <p:spPr>
            <a:xfrm>
              <a:off x="677780" y="532063"/>
              <a:ext cx="0" cy="1411636"/>
            </a:xfrm>
            <a:prstGeom prst="straightConnector1">
              <a:avLst/>
            </a:prstGeom>
            <a:noFill/>
            <a:ln cap="flat" cmpd="sng" w="22225">
              <a:solidFill>
                <a:srgbClr val="1E88E5"/>
              </a:solidFill>
              <a:prstDash val="solid"/>
              <a:miter lim="800000"/>
              <a:headEnd len="sm" w="sm" type="none"/>
              <a:tailEnd len="sm" w="sm" type="none"/>
            </a:ln>
          </p:spPr>
        </p:cxnSp>
        <p:sp>
          <p:nvSpPr>
            <p:cNvPr id="141" name="Google Shape;141;p30"/>
            <p:cNvSpPr txBox="1"/>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1E88E5"/>
                </a:buClr>
                <a:buSzPts val="4000"/>
                <a:buFont typeface="Open Sans Light"/>
                <a:buNone/>
              </a:pPr>
              <a:r>
                <a:rPr lang="en-US" sz="4000">
                  <a:solidFill>
                    <a:srgbClr val="1E88E5"/>
                  </a:solidFill>
                  <a:latin typeface="Open Sans Light"/>
                  <a:ea typeface="Open Sans Light"/>
                  <a:cs typeface="Open Sans Light"/>
                  <a:sym typeface="Open Sans Light"/>
                </a:rPr>
                <a:t>Poetry Example</a:t>
              </a:r>
              <a:endParaRPr/>
            </a:p>
          </p:txBody>
        </p:sp>
      </p:grpSp>
      <p:sp>
        <p:nvSpPr>
          <p:cNvPr id="142" name="Google Shape;142;p30"/>
          <p:cNvSpPr/>
          <p:nvPr/>
        </p:nvSpPr>
        <p:spPr>
          <a:xfrm rot="6421886">
            <a:off x="13599904" y="2239116"/>
            <a:ext cx="2707786" cy="4947469"/>
          </a:xfrm>
          <a:custGeom>
            <a:rect b="b" l="l" r="r" t="t"/>
            <a:pathLst>
              <a:path extrusionOk="0" h="11381015" w="7095726">
                <a:moveTo>
                  <a:pt x="1459045" y="248281"/>
                </a:moveTo>
                <a:cubicBezTo>
                  <a:pt x="3709673" y="-574523"/>
                  <a:pt x="4975133" y="711090"/>
                  <a:pt x="5278380" y="3187966"/>
                </a:cubicBezTo>
                <a:cubicBezTo>
                  <a:pt x="5581626" y="5664842"/>
                  <a:pt x="8161610" y="7526627"/>
                  <a:pt x="6594453" y="9769253"/>
                </a:cubicBezTo>
                <a:cubicBezTo>
                  <a:pt x="5027232" y="12011879"/>
                  <a:pt x="1573290" y="11746652"/>
                  <a:pt x="461337" y="10004464"/>
                </a:cubicBezTo>
                <a:cubicBezTo>
                  <a:pt x="-650616" y="8262277"/>
                  <a:pt x="770735" y="6965544"/>
                  <a:pt x="461337" y="5451371"/>
                </a:cubicBezTo>
                <a:cubicBezTo>
                  <a:pt x="151939" y="3937184"/>
                  <a:pt x="-791584" y="1071057"/>
                  <a:pt x="1459045" y="248281"/>
                </a:cubicBezTo>
                <a:close/>
              </a:path>
            </a:pathLst>
          </a:custGeom>
          <a:solidFill>
            <a:schemeClr val="accent2">
              <a:alpha val="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43" name="Google Shape;143;p30"/>
          <p:cNvGrpSpPr/>
          <p:nvPr/>
        </p:nvGrpSpPr>
        <p:grpSpPr>
          <a:xfrm>
            <a:off x="1544332" y="3338178"/>
            <a:ext cx="9961718" cy="2965805"/>
            <a:chOff x="1634970" y="3266570"/>
            <a:chExt cx="9961718" cy="2857043"/>
          </a:xfrm>
        </p:grpSpPr>
        <p:sp>
          <p:nvSpPr>
            <p:cNvPr id="144" name="Google Shape;144;p30"/>
            <p:cNvSpPr txBox="1"/>
            <p:nvPr/>
          </p:nvSpPr>
          <p:spPr>
            <a:xfrm>
              <a:off x="2065850" y="3266570"/>
              <a:ext cx="9530838" cy="2857043"/>
            </a:xfrm>
            <a:prstGeom prst="rect">
              <a:avLst/>
            </a:prstGeom>
            <a:noFill/>
            <a:ln>
              <a:noFill/>
            </a:ln>
          </p:spPr>
          <p:txBody>
            <a:bodyPr anchorCtr="0" anchor="t" bIns="34275" lIns="68575" spcFirstLastPara="1" rIns="68575" wrap="square" tIns="34275">
              <a:normAutofit/>
            </a:bodyPr>
            <a:lstStyle/>
            <a:p>
              <a:pPr indent="0" lvl="1" marL="0" marR="0" rtl="0" algn="l">
                <a:lnSpc>
                  <a:spcPct val="120000"/>
                </a:lnSpc>
                <a:spcBef>
                  <a:spcPts val="0"/>
                </a:spcBef>
                <a:spcAft>
                  <a:spcPts val="0"/>
                </a:spcAft>
                <a:buNone/>
              </a:pPr>
              <a:r>
                <a:rPr b="0" i="0" lang="en-US" sz="3000" u="none" cap="none" strike="noStrike">
                  <a:solidFill>
                    <a:schemeClr val="lt1"/>
                  </a:solidFill>
                  <a:latin typeface="Open Sans"/>
                  <a:ea typeface="Open Sans"/>
                  <a:cs typeface="Open Sans"/>
                  <a:sym typeface="Open Sans"/>
                </a:rPr>
                <a:t>I’d like to get away from Earth awhile</a:t>
              </a:r>
              <a:br>
                <a:rPr b="0" i="0" lang="en-US" sz="3000" u="none" cap="none" strike="noStrike">
                  <a:solidFill>
                    <a:schemeClr val="lt1"/>
                  </a:solidFill>
                  <a:latin typeface="Open Sans"/>
                  <a:ea typeface="Open Sans"/>
                  <a:cs typeface="Open Sans"/>
                  <a:sym typeface="Open Sans"/>
                </a:rPr>
              </a:br>
              <a:r>
                <a:rPr b="0" i="0" lang="en-US" sz="3000" u="none" cap="none" strike="noStrike">
                  <a:solidFill>
                    <a:schemeClr val="lt1"/>
                  </a:solidFill>
                  <a:latin typeface="Open Sans"/>
                  <a:ea typeface="Open Sans"/>
                  <a:cs typeface="Open Sans"/>
                  <a:sym typeface="Open Sans"/>
                </a:rPr>
                <a:t>And then come back to it and begin over.</a:t>
              </a:r>
              <a:endParaRPr/>
            </a:p>
            <a:p>
              <a:pPr indent="0" lvl="1" marL="0" marR="0" rtl="0" algn="l">
                <a:lnSpc>
                  <a:spcPct val="120000"/>
                </a:lnSpc>
                <a:spcBef>
                  <a:spcPts val="0"/>
                </a:spcBef>
                <a:spcAft>
                  <a:spcPts val="0"/>
                </a:spcAft>
                <a:buNone/>
              </a:pPr>
              <a:r>
                <a:rPr b="0" i="0" lang="en-US" sz="3000" u="none" cap="none" strike="noStrike">
                  <a:solidFill>
                    <a:schemeClr val="lt1"/>
                  </a:solidFill>
                  <a:latin typeface="Open Sans"/>
                  <a:ea typeface="Open Sans"/>
                  <a:cs typeface="Open Sans"/>
                  <a:sym typeface="Open Sans"/>
                </a:rPr>
                <a:t>May no fate willfully misunderstand me</a:t>
              </a:r>
              <a:endParaRPr/>
            </a:p>
            <a:p>
              <a:pPr indent="0" lvl="1" marL="0" marR="0" rtl="0" algn="l">
                <a:lnSpc>
                  <a:spcPct val="120000"/>
                </a:lnSpc>
                <a:spcBef>
                  <a:spcPts val="0"/>
                </a:spcBef>
                <a:spcAft>
                  <a:spcPts val="0"/>
                </a:spcAft>
                <a:buNone/>
              </a:pPr>
              <a:r>
                <a:rPr b="0" i="0" lang="en-US" sz="3000" u="none" cap="none" strike="noStrike">
                  <a:solidFill>
                    <a:schemeClr val="lt1"/>
                  </a:solidFill>
                  <a:latin typeface="Open Sans"/>
                  <a:ea typeface="Open Sans"/>
                  <a:cs typeface="Open Sans"/>
                  <a:sym typeface="Open Sans"/>
                </a:rPr>
                <a:t>And half grant what I wish and snatch me away</a:t>
              </a:r>
              <a:endParaRPr/>
            </a:p>
            <a:p>
              <a:pPr indent="0" lvl="1" marL="0" marR="0" rtl="0" algn="l">
                <a:lnSpc>
                  <a:spcPct val="120000"/>
                </a:lnSpc>
                <a:spcBef>
                  <a:spcPts val="0"/>
                </a:spcBef>
                <a:spcAft>
                  <a:spcPts val="0"/>
                </a:spcAft>
                <a:buNone/>
              </a:pPr>
              <a:r>
                <a:rPr b="0" i="0" lang="en-US" sz="3000" u="none" cap="none" strike="noStrike">
                  <a:solidFill>
                    <a:schemeClr val="lt1"/>
                  </a:solidFill>
                  <a:latin typeface="Open Sans"/>
                  <a:ea typeface="Open Sans"/>
                  <a:cs typeface="Open Sans"/>
                  <a:sym typeface="Open Sans"/>
                </a:rPr>
                <a:t>Not to return. Earth's the right place for love.</a:t>
              </a:r>
              <a:endParaRPr/>
            </a:p>
            <a:p>
              <a:pPr indent="0" lvl="0" marL="0" marR="0" rtl="0" algn="l">
                <a:spcBef>
                  <a:spcPts val="0"/>
                </a:spcBef>
                <a:spcAft>
                  <a:spcPts val="0"/>
                </a:spcAft>
                <a:buClr>
                  <a:srgbClr val="1E88E5"/>
                </a:buClr>
                <a:buSzPts val="2100"/>
                <a:buFont typeface="Arial"/>
                <a:buNone/>
              </a:pPr>
              <a:r>
                <a:t/>
              </a:r>
              <a:endParaRPr sz="2800" u="none" cap="none" strike="noStrike">
                <a:solidFill>
                  <a:schemeClr val="lt1"/>
                </a:solidFill>
                <a:latin typeface="Open Sans"/>
                <a:ea typeface="Open Sans"/>
                <a:cs typeface="Open Sans"/>
                <a:sym typeface="Open Sans"/>
              </a:endParaRPr>
            </a:p>
          </p:txBody>
        </p:sp>
        <p:sp>
          <p:nvSpPr>
            <p:cNvPr id="145" name="Google Shape;145;p30"/>
            <p:cNvSpPr txBox="1"/>
            <p:nvPr/>
          </p:nvSpPr>
          <p:spPr>
            <a:xfrm>
              <a:off x="1634970" y="3348888"/>
              <a:ext cx="430880" cy="2649690"/>
            </a:xfrm>
            <a:prstGeom prst="rect">
              <a:avLst/>
            </a:prstGeom>
            <a:noFill/>
            <a:ln>
              <a:noFill/>
            </a:ln>
          </p:spPr>
          <p:txBody>
            <a:bodyPr anchorCtr="0" anchor="t" bIns="34275" lIns="68575" spcFirstLastPara="1" rIns="68575" wrap="square" tIns="34275">
              <a:noAutofit/>
            </a:bodyPr>
            <a:lstStyle/>
            <a:p>
              <a:pPr indent="0" lvl="1" marL="0" marR="0" rtl="0" algn="l">
                <a:spcBef>
                  <a:spcPts val="0"/>
                </a:spcBef>
                <a:spcAft>
                  <a:spcPts val="0"/>
                </a:spcAft>
                <a:buNone/>
              </a:pPr>
              <a:r>
                <a:rPr b="0" i="1" lang="en-US" sz="2050" u="none" cap="none" strike="noStrike">
                  <a:solidFill>
                    <a:schemeClr val="lt1"/>
                  </a:solidFill>
                  <a:latin typeface="Open Sans"/>
                  <a:ea typeface="Open Sans"/>
                  <a:cs typeface="Open Sans"/>
                  <a:sym typeface="Open Sans"/>
                </a:rPr>
                <a:t>46</a:t>
              </a:r>
              <a:endParaRPr b="0" i="1" sz="2050" u="none" cap="none" strike="noStrike">
                <a:solidFill>
                  <a:schemeClr val="lt1"/>
                </a:solidFill>
                <a:latin typeface="Open Sans"/>
                <a:ea typeface="Open Sans"/>
                <a:cs typeface="Open Sans"/>
                <a:sym typeface="Open Sans"/>
              </a:endParaRPr>
            </a:p>
            <a:p>
              <a:pPr indent="0" lvl="1" marL="0" marR="0" rtl="0" algn="l">
                <a:spcBef>
                  <a:spcPts val="400"/>
                </a:spcBef>
                <a:spcAft>
                  <a:spcPts val="0"/>
                </a:spcAft>
                <a:buNone/>
              </a:pPr>
              <a:r>
                <a:t/>
              </a:r>
              <a:endParaRPr b="0" i="1" sz="2050" u="none" cap="none" strike="noStrike">
                <a:solidFill>
                  <a:schemeClr val="lt1"/>
                </a:solidFill>
                <a:latin typeface="Open Sans"/>
                <a:ea typeface="Open Sans"/>
                <a:cs typeface="Open Sans"/>
                <a:sym typeface="Open Sans"/>
              </a:endParaRPr>
            </a:p>
            <a:p>
              <a:pPr indent="0" lvl="1" marL="0" marR="0" rtl="0" algn="l">
                <a:spcBef>
                  <a:spcPts val="400"/>
                </a:spcBef>
                <a:spcAft>
                  <a:spcPts val="0"/>
                </a:spcAft>
                <a:buNone/>
              </a:pPr>
              <a:r>
                <a:t/>
              </a:r>
              <a:endParaRPr b="0" i="1" sz="2050" u="none" cap="none" strike="noStrike">
                <a:solidFill>
                  <a:schemeClr val="lt1"/>
                </a:solidFill>
                <a:latin typeface="Open Sans"/>
                <a:ea typeface="Open Sans"/>
                <a:cs typeface="Open Sans"/>
                <a:sym typeface="Open Sans"/>
              </a:endParaRPr>
            </a:p>
            <a:p>
              <a:pPr indent="0" lvl="1" marL="0" marR="0" rtl="0" algn="l">
                <a:spcBef>
                  <a:spcPts val="400"/>
                </a:spcBef>
                <a:spcAft>
                  <a:spcPts val="0"/>
                </a:spcAft>
                <a:buNone/>
              </a:pPr>
              <a:r>
                <a:t/>
              </a:r>
              <a:endParaRPr b="0" i="1" sz="2050" u="none" cap="none" strike="noStrike">
                <a:solidFill>
                  <a:schemeClr val="lt1"/>
                </a:solidFill>
                <a:latin typeface="Open Sans"/>
                <a:ea typeface="Open Sans"/>
                <a:cs typeface="Open Sans"/>
                <a:sym typeface="Open Sans"/>
              </a:endParaRPr>
            </a:p>
            <a:p>
              <a:pPr indent="0" lvl="1" marL="0" marR="0" rtl="0" algn="l">
                <a:spcBef>
                  <a:spcPts val="400"/>
                </a:spcBef>
                <a:spcAft>
                  <a:spcPts val="0"/>
                </a:spcAft>
                <a:buNone/>
              </a:pPr>
              <a:r>
                <a:t/>
              </a:r>
              <a:endParaRPr b="0" i="1" sz="2050" u="none" cap="none" strike="noStrike">
                <a:solidFill>
                  <a:schemeClr val="lt1"/>
                </a:solidFill>
                <a:latin typeface="Open Sans"/>
                <a:ea typeface="Open Sans"/>
                <a:cs typeface="Open Sans"/>
                <a:sym typeface="Open Sans"/>
              </a:endParaRPr>
            </a:p>
            <a:p>
              <a:pPr indent="0" lvl="1" marL="0" marR="0" rtl="0" algn="l">
                <a:spcBef>
                  <a:spcPts val="400"/>
                </a:spcBef>
                <a:spcAft>
                  <a:spcPts val="0"/>
                </a:spcAft>
                <a:buNone/>
              </a:pPr>
              <a:r>
                <a:t/>
              </a:r>
              <a:endParaRPr b="0" i="1" sz="2050" u="none" cap="none" strike="noStrike">
                <a:solidFill>
                  <a:schemeClr val="lt1"/>
                </a:solidFill>
                <a:latin typeface="Open Sans"/>
                <a:ea typeface="Open Sans"/>
                <a:cs typeface="Open Sans"/>
                <a:sym typeface="Open Sans"/>
              </a:endParaRPr>
            </a:p>
            <a:p>
              <a:pPr indent="0" lvl="1" marL="0" marR="0" rtl="0" algn="l">
                <a:spcBef>
                  <a:spcPts val="400"/>
                </a:spcBef>
                <a:spcAft>
                  <a:spcPts val="400"/>
                </a:spcAft>
                <a:buNone/>
              </a:pPr>
              <a:r>
                <a:rPr b="0" i="1" lang="en-US" sz="2050" u="none" cap="none" strike="noStrike">
                  <a:solidFill>
                    <a:schemeClr val="lt1"/>
                  </a:solidFill>
                  <a:latin typeface="Open Sans"/>
                  <a:ea typeface="Open Sans"/>
                  <a:cs typeface="Open Sans"/>
                  <a:sym typeface="Open Sans"/>
                </a:rPr>
                <a:t>50</a:t>
              </a:r>
              <a:endParaRPr b="0" i="1" sz="2050" u="none" cap="none" strike="noStrike">
                <a:solidFill>
                  <a:schemeClr val="lt1"/>
                </a:solidFill>
                <a:latin typeface="Open Sans"/>
                <a:ea typeface="Open Sans"/>
                <a:cs typeface="Open Sans"/>
                <a:sym typeface="Open Sans"/>
              </a:endParaRPr>
            </a:p>
          </p:txBody>
        </p:sp>
      </p:grpSp>
      <p:sp>
        <p:nvSpPr>
          <p:cNvPr id="146" name="Google Shape;146;p30"/>
          <p:cNvSpPr/>
          <p:nvPr/>
        </p:nvSpPr>
        <p:spPr>
          <a:xfrm rot="9900000">
            <a:off x="11164259" y="941997"/>
            <a:ext cx="1455804" cy="1586625"/>
          </a:xfrm>
          <a:custGeom>
            <a:rect b="b" l="l" r="r" t="t"/>
            <a:pathLst>
              <a:path extrusionOk="0" h="2037786" w="1981009">
                <a:moveTo>
                  <a:pt x="2203" y="1032927"/>
                </a:moveTo>
                <a:cubicBezTo>
                  <a:pt x="-43040" y="394103"/>
                  <a:pt x="620245" y="28473"/>
                  <a:pt x="947125" y="2279"/>
                </a:cubicBezTo>
                <a:cubicBezTo>
                  <a:pt x="1274005" y="-23915"/>
                  <a:pt x="1834896" y="170073"/>
                  <a:pt x="1963484" y="875763"/>
                </a:cubicBezTo>
                <a:cubicBezTo>
                  <a:pt x="2092072" y="1581453"/>
                  <a:pt x="1488318" y="1994517"/>
                  <a:pt x="961413" y="2034999"/>
                </a:cubicBezTo>
                <a:cubicBezTo>
                  <a:pt x="434508" y="2075481"/>
                  <a:pt x="47446" y="1671751"/>
                  <a:pt x="2203" y="103292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30"/>
          <p:cNvSpPr/>
          <p:nvPr/>
        </p:nvSpPr>
        <p:spPr>
          <a:xfrm>
            <a:off x="10196753" y="516056"/>
            <a:ext cx="802776" cy="842096"/>
          </a:xfrm>
          <a:custGeom>
            <a:rect b="b" l="l" r="r" t="t"/>
            <a:pathLst>
              <a:path extrusionOk="0" h="2037786" w="1981009">
                <a:moveTo>
                  <a:pt x="2203" y="1032927"/>
                </a:moveTo>
                <a:cubicBezTo>
                  <a:pt x="-43040" y="394103"/>
                  <a:pt x="620245" y="28473"/>
                  <a:pt x="947125" y="2279"/>
                </a:cubicBezTo>
                <a:cubicBezTo>
                  <a:pt x="1274005" y="-23915"/>
                  <a:pt x="1834896" y="170073"/>
                  <a:pt x="1963484" y="875763"/>
                </a:cubicBezTo>
                <a:cubicBezTo>
                  <a:pt x="2092072" y="1581453"/>
                  <a:pt x="1488318" y="1994517"/>
                  <a:pt x="961413" y="2034999"/>
                </a:cubicBezTo>
                <a:cubicBezTo>
                  <a:pt x="434508" y="2075481"/>
                  <a:pt x="47446" y="1671751"/>
                  <a:pt x="2203" y="1032927"/>
                </a:cubicBezTo>
                <a:close/>
              </a:path>
            </a:pathLst>
          </a:custGeom>
          <a:solidFill>
            <a:srgbClr val="2DB4B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Calibri"/>
              <a:ea typeface="Calibri"/>
              <a:cs typeface="Calibri"/>
              <a:sym typeface="Calibri"/>
            </a:endParaRPr>
          </a:p>
        </p:txBody>
      </p:sp>
      <p:pic>
        <p:nvPicPr>
          <p:cNvPr descr="A picture containing clipart, metalware&#10;&#10;Description automatically generated" id="148" name="Google Shape;148;p30"/>
          <p:cNvPicPr preferRelativeResize="0"/>
          <p:nvPr/>
        </p:nvPicPr>
        <p:blipFill rotWithShape="1">
          <a:blip r:embed="rId4">
            <a:alphaModFix/>
          </a:blip>
          <a:srcRect b="0" l="0" r="0" t="0"/>
          <a:stretch/>
        </p:blipFill>
        <p:spPr>
          <a:xfrm>
            <a:off x="11259125" y="5938978"/>
            <a:ext cx="687453" cy="6874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4597"/>
          </a:blip>
          <a:stretch>
            <a:fillRect/>
          </a:stretch>
        </a:blipFill>
      </p:bgPr>
    </p:bg>
    <p:spTree>
      <p:nvGrpSpPr>
        <p:cNvPr id="152" name="Shape 152"/>
        <p:cNvGrpSpPr/>
        <p:nvPr/>
      </p:nvGrpSpPr>
      <p:grpSpPr>
        <a:xfrm>
          <a:off x="0" y="0"/>
          <a:ext cx="0" cy="0"/>
          <a:chOff x="0" y="0"/>
          <a:chExt cx="0" cy="0"/>
        </a:xfrm>
      </p:grpSpPr>
      <p:sp>
        <p:nvSpPr>
          <p:cNvPr id="153" name="Google Shape;153;p31"/>
          <p:cNvSpPr txBox="1"/>
          <p:nvPr/>
        </p:nvSpPr>
        <p:spPr>
          <a:xfrm>
            <a:off x="3357801" y="3992938"/>
            <a:ext cx="6292240" cy="2558493"/>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US" sz="2400">
                <a:solidFill>
                  <a:schemeClr val="dk2"/>
                </a:solidFill>
                <a:latin typeface="Open Sans"/>
                <a:ea typeface="Open Sans"/>
                <a:cs typeface="Open Sans"/>
                <a:sym typeface="Open Sans"/>
              </a:rPr>
              <a:t>lover misunderstanding words of affection </a:t>
            </a:r>
            <a:endParaRPr/>
          </a:p>
          <a:p>
            <a:pPr indent="0" lvl="0" marL="0" marR="0" rtl="0" algn="l">
              <a:spcBef>
                <a:spcPts val="1100"/>
              </a:spcBef>
              <a:spcAft>
                <a:spcPts val="0"/>
              </a:spcAft>
              <a:buNone/>
            </a:pPr>
            <a:r>
              <a:rPr lang="en-US" sz="2400">
                <a:solidFill>
                  <a:schemeClr val="dk2"/>
                </a:solidFill>
                <a:latin typeface="Open Sans"/>
                <a:ea typeface="Open Sans"/>
                <a:cs typeface="Open Sans"/>
                <a:sym typeface="Open Sans"/>
              </a:rPr>
              <a:t>maze of paths that pose a threat</a:t>
            </a:r>
            <a:endParaRPr/>
          </a:p>
          <a:p>
            <a:pPr indent="0" lvl="0" marL="0" marR="0" rtl="0" algn="l">
              <a:spcBef>
                <a:spcPts val="1100"/>
              </a:spcBef>
              <a:spcAft>
                <a:spcPts val="0"/>
              </a:spcAft>
              <a:buNone/>
            </a:pPr>
            <a:r>
              <a:rPr lang="en-US" sz="2400">
                <a:solidFill>
                  <a:schemeClr val="dk2"/>
                </a:solidFill>
                <a:latin typeface="Open Sans"/>
                <a:ea typeface="Open Sans"/>
                <a:cs typeface="Open Sans"/>
                <a:sym typeface="Open Sans"/>
              </a:rPr>
              <a:t>forest that has many tangled branches</a:t>
            </a:r>
            <a:endParaRPr/>
          </a:p>
          <a:p>
            <a:pPr indent="0" lvl="0" marL="0" marR="0" rtl="0" algn="l">
              <a:spcBef>
                <a:spcPts val="1100"/>
              </a:spcBef>
              <a:spcAft>
                <a:spcPts val="0"/>
              </a:spcAft>
              <a:buNone/>
            </a:pPr>
            <a:r>
              <a:rPr lang="en-US" sz="2400">
                <a:solidFill>
                  <a:schemeClr val="dk2"/>
                </a:solidFill>
                <a:latin typeface="Open Sans"/>
                <a:ea typeface="Open Sans"/>
                <a:cs typeface="Open Sans"/>
                <a:sym typeface="Open Sans"/>
              </a:rPr>
              <a:t>powerful being exercising authority </a:t>
            </a:r>
            <a:endParaRPr/>
          </a:p>
          <a:p>
            <a:pPr indent="0" lvl="0" marL="0" marR="0" rtl="0" algn="l">
              <a:spcBef>
                <a:spcPts val="1100"/>
              </a:spcBef>
              <a:spcAft>
                <a:spcPts val="1100"/>
              </a:spcAft>
              <a:buNone/>
            </a:pPr>
            <a:r>
              <a:rPr lang="en-US" sz="2400">
                <a:solidFill>
                  <a:schemeClr val="dk2"/>
                </a:solidFill>
                <a:latin typeface="Open Sans"/>
                <a:ea typeface="Open Sans"/>
                <a:cs typeface="Open Sans"/>
                <a:sym typeface="Open Sans"/>
              </a:rPr>
              <a:t>proud king who ignores his subjects</a:t>
            </a:r>
            <a:endParaRPr sz="2400">
              <a:solidFill>
                <a:srgbClr val="002060"/>
              </a:solidFill>
              <a:latin typeface="Open Sans"/>
              <a:ea typeface="Open Sans"/>
              <a:cs typeface="Open Sans"/>
              <a:sym typeface="Open Sans"/>
            </a:endParaRPr>
          </a:p>
        </p:txBody>
      </p:sp>
      <p:sp>
        <p:nvSpPr>
          <p:cNvPr id="154" name="Google Shape;154;p31"/>
          <p:cNvSpPr/>
          <p:nvPr/>
        </p:nvSpPr>
        <p:spPr>
          <a:xfrm flipH="1" rot="4597220">
            <a:off x="-332441" y="-5426172"/>
            <a:ext cx="6126013" cy="10844753"/>
          </a:xfrm>
          <a:custGeom>
            <a:rect b="b" l="l" r="r" t="t"/>
            <a:pathLst>
              <a:path extrusionOk="0" h="11548094" w="6845994">
                <a:moveTo>
                  <a:pt x="1458973" y="248111"/>
                </a:moveTo>
                <a:cubicBezTo>
                  <a:pt x="3709601" y="-574693"/>
                  <a:pt x="4975061" y="710920"/>
                  <a:pt x="5278308" y="3187796"/>
                </a:cubicBezTo>
                <a:cubicBezTo>
                  <a:pt x="5581554" y="5664672"/>
                  <a:pt x="7528893" y="7347284"/>
                  <a:pt x="6594381" y="9769083"/>
                </a:cubicBezTo>
                <a:cubicBezTo>
                  <a:pt x="5955370" y="11425088"/>
                  <a:pt x="2334665" y="12520895"/>
                  <a:pt x="627211" y="10293429"/>
                </a:cubicBezTo>
                <a:cubicBezTo>
                  <a:pt x="-638139" y="8392210"/>
                  <a:pt x="770663" y="6965374"/>
                  <a:pt x="461265" y="5451201"/>
                </a:cubicBezTo>
                <a:cubicBezTo>
                  <a:pt x="151867" y="3937014"/>
                  <a:pt x="-791656" y="1070887"/>
                  <a:pt x="1458973" y="24811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accent1"/>
              </a:solidFill>
              <a:latin typeface="Calibri"/>
              <a:ea typeface="Calibri"/>
              <a:cs typeface="Calibri"/>
              <a:sym typeface="Calibri"/>
            </a:endParaRPr>
          </a:p>
        </p:txBody>
      </p:sp>
      <p:sp>
        <p:nvSpPr>
          <p:cNvPr id="155" name="Google Shape;155;p31"/>
          <p:cNvSpPr/>
          <p:nvPr/>
        </p:nvSpPr>
        <p:spPr>
          <a:xfrm>
            <a:off x="2815242" y="5518885"/>
            <a:ext cx="448072" cy="443240"/>
          </a:xfrm>
          <a:custGeom>
            <a:rect b="b" l="l" r="r" t="t"/>
            <a:pathLst>
              <a:path extrusionOk="0" h="501677" w="507146">
                <a:moveTo>
                  <a:pt x="288646" y="909"/>
                </a:moveTo>
                <a:cubicBezTo>
                  <a:pt x="453140" y="13334"/>
                  <a:pt x="507147" y="80624"/>
                  <a:pt x="507147" y="221820"/>
                </a:cubicBezTo>
                <a:cubicBezTo>
                  <a:pt x="507147" y="363017"/>
                  <a:pt x="414488" y="512051"/>
                  <a:pt x="255376" y="501102"/>
                </a:cubicBezTo>
                <a:cubicBezTo>
                  <a:pt x="96263" y="490153"/>
                  <a:pt x="0" y="386639"/>
                  <a:pt x="0" y="245443"/>
                </a:cubicBezTo>
                <a:cubicBezTo>
                  <a:pt x="0" y="104247"/>
                  <a:pt x="124151" y="-11515"/>
                  <a:pt x="288646" y="909"/>
                </a:cubicBezTo>
                <a:close/>
              </a:path>
            </a:pathLst>
          </a:custGeom>
          <a:solidFill>
            <a:srgbClr val="2DB4B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500">
                <a:solidFill>
                  <a:schemeClr val="lt1"/>
                </a:solidFill>
                <a:latin typeface="Open Sans"/>
                <a:ea typeface="Open Sans"/>
                <a:cs typeface="Open Sans"/>
                <a:sym typeface="Open Sans"/>
              </a:rPr>
              <a:t>D</a:t>
            </a:r>
            <a:endParaRPr/>
          </a:p>
        </p:txBody>
      </p:sp>
      <p:sp>
        <p:nvSpPr>
          <p:cNvPr id="156" name="Google Shape;156;p31"/>
          <p:cNvSpPr/>
          <p:nvPr/>
        </p:nvSpPr>
        <p:spPr>
          <a:xfrm>
            <a:off x="2819179" y="4493696"/>
            <a:ext cx="440320" cy="443871"/>
          </a:xfrm>
          <a:custGeom>
            <a:rect b="b" l="l" r="r" t="t"/>
            <a:pathLst>
              <a:path extrusionOk="0" h="502392" w="498372">
                <a:moveTo>
                  <a:pt x="254217" y="1058"/>
                </a:moveTo>
                <a:cubicBezTo>
                  <a:pt x="397693" y="-11507"/>
                  <a:pt x="498373" y="89331"/>
                  <a:pt x="498373" y="230057"/>
                </a:cubicBezTo>
                <a:cubicBezTo>
                  <a:pt x="498373" y="370784"/>
                  <a:pt x="431200" y="510841"/>
                  <a:pt x="254217" y="501995"/>
                </a:cubicBezTo>
                <a:cubicBezTo>
                  <a:pt x="77235" y="493149"/>
                  <a:pt x="0" y="396572"/>
                  <a:pt x="0" y="255853"/>
                </a:cubicBezTo>
                <a:cubicBezTo>
                  <a:pt x="0" y="115133"/>
                  <a:pt x="110742" y="13622"/>
                  <a:pt x="254217" y="1058"/>
                </a:cubicBezTo>
                <a:close/>
              </a:path>
            </a:pathLst>
          </a:custGeom>
          <a:solidFill>
            <a:srgbClr val="2DB4B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500">
                <a:solidFill>
                  <a:schemeClr val="lt1"/>
                </a:solidFill>
                <a:latin typeface="Open Sans"/>
                <a:ea typeface="Open Sans"/>
                <a:cs typeface="Open Sans"/>
                <a:sym typeface="Open Sans"/>
              </a:rPr>
              <a:t>B</a:t>
            </a:r>
            <a:endParaRPr sz="2500">
              <a:solidFill>
                <a:schemeClr val="dk1"/>
              </a:solidFill>
              <a:latin typeface="Calibri"/>
              <a:ea typeface="Calibri"/>
              <a:cs typeface="Calibri"/>
              <a:sym typeface="Calibri"/>
            </a:endParaRPr>
          </a:p>
        </p:txBody>
      </p:sp>
      <p:sp>
        <p:nvSpPr>
          <p:cNvPr id="157" name="Google Shape;157;p31"/>
          <p:cNvSpPr/>
          <p:nvPr/>
        </p:nvSpPr>
        <p:spPr>
          <a:xfrm>
            <a:off x="2819120" y="3994437"/>
            <a:ext cx="439548" cy="420310"/>
          </a:xfrm>
          <a:custGeom>
            <a:rect b="b" l="l" r="r" t="t"/>
            <a:pathLst>
              <a:path extrusionOk="0" h="475725" w="497499">
                <a:moveTo>
                  <a:pt x="274536" y="-7"/>
                </a:moveTo>
                <a:cubicBezTo>
                  <a:pt x="411217" y="-7"/>
                  <a:pt x="497501" y="100390"/>
                  <a:pt x="497501" y="237370"/>
                </a:cubicBezTo>
                <a:cubicBezTo>
                  <a:pt x="497501" y="374350"/>
                  <a:pt x="437521" y="475719"/>
                  <a:pt x="300833" y="475719"/>
                </a:cubicBezTo>
                <a:cubicBezTo>
                  <a:pt x="164146" y="475719"/>
                  <a:pt x="-24039" y="403133"/>
                  <a:pt x="2535" y="237371"/>
                </a:cubicBezTo>
                <a:cubicBezTo>
                  <a:pt x="29109" y="71610"/>
                  <a:pt x="137855" y="-7"/>
                  <a:pt x="274536" y="-7"/>
                </a:cubicBezTo>
                <a:close/>
              </a:path>
            </a:pathLst>
          </a:custGeom>
          <a:solidFill>
            <a:srgbClr val="2DB4B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500">
                <a:solidFill>
                  <a:schemeClr val="lt1"/>
                </a:solidFill>
                <a:latin typeface="Open Sans"/>
                <a:ea typeface="Open Sans"/>
                <a:cs typeface="Open Sans"/>
                <a:sym typeface="Open Sans"/>
              </a:rPr>
              <a:t>A</a:t>
            </a:r>
            <a:endParaRPr/>
          </a:p>
        </p:txBody>
      </p:sp>
      <p:sp>
        <p:nvSpPr>
          <p:cNvPr id="158" name="Google Shape;158;p31"/>
          <p:cNvSpPr/>
          <p:nvPr/>
        </p:nvSpPr>
        <p:spPr>
          <a:xfrm>
            <a:off x="2830488" y="5022004"/>
            <a:ext cx="417039" cy="420536"/>
          </a:xfrm>
          <a:custGeom>
            <a:rect b="b" l="l" r="r" t="t"/>
            <a:pathLst>
              <a:path extrusionOk="0" h="475980" w="472022">
                <a:moveTo>
                  <a:pt x="236011" y="2745"/>
                </a:moveTo>
                <a:cubicBezTo>
                  <a:pt x="398184" y="-20530"/>
                  <a:pt x="472023" y="108294"/>
                  <a:pt x="472023" y="238496"/>
                </a:cubicBezTo>
                <a:cubicBezTo>
                  <a:pt x="472023" y="368698"/>
                  <a:pt x="383068" y="492139"/>
                  <a:pt x="236011" y="474248"/>
                </a:cubicBezTo>
                <a:cubicBezTo>
                  <a:pt x="88954" y="456357"/>
                  <a:pt x="0" y="368698"/>
                  <a:pt x="0" y="238496"/>
                </a:cubicBezTo>
                <a:cubicBezTo>
                  <a:pt x="0" y="108294"/>
                  <a:pt x="73837" y="26014"/>
                  <a:pt x="236011" y="2745"/>
                </a:cubicBezTo>
                <a:close/>
              </a:path>
            </a:pathLst>
          </a:custGeom>
          <a:solidFill>
            <a:srgbClr val="2DB4B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500">
                <a:solidFill>
                  <a:schemeClr val="lt1"/>
                </a:solidFill>
                <a:latin typeface="Open Sans"/>
                <a:ea typeface="Open Sans"/>
                <a:cs typeface="Open Sans"/>
                <a:sym typeface="Open Sans"/>
              </a:rPr>
              <a:t>C</a:t>
            </a:r>
            <a:endParaRPr sz="2500">
              <a:solidFill>
                <a:schemeClr val="dk1"/>
              </a:solidFill>
              <a:latin typeface="Calibri"/>
              <a:ea typeface="Calibri"/>
              <a:cs typeface="Calibri"/>
              <a:sym typeface="Calibri"/>
            </a:endParaRPr>
          </a:p>
        </p:txBody>
      </p:sp>
      <p:sp>
        <p:nvSpPr>
          <p:cNvPr id="159" name="Google Shape;159;p31"/>
          <p:cNvSpPr/>
          <p:nvPr/>
        </p:nvSpPr>
        <p:spPr>
          <a:xfrm>
            <a:off x="2819179" y="6041462"/>
            <a:ext cx="440320" cy="443871"/>
          </a:xfrm>
          <a:custGeom>
            <a:rect b="b" l="l" r="r" t="t"/>
            <a:pathLst>
              <a:path extrusionOk="0" h="502392" w="498372">
                <a:moveTo>
                  <a:pt x="254217" y="1058"/>
                </a:moveTo>
                <a:cubicBezTo>
                  <a:pt x="397693" y="-11507"/>
                  <a:pt x="498373" y="89331"/>
                  <a:pt x="498373" y="230057"/>
                </a:cubicBezTo>
                <a:cubicBezTo>
                  <a:pt x="498373" y="370784"/>
                  <a:pt x="431200" y="510841"/>
                  <a:pt x="254217" y="501995"/>
                </a:cubicBezTo>
                <a:cubicBezTo>
                  <a:pt x="77235" y="493149"/>
                  <a:pt x="0" y="396572"/>
                  <a:pt x="0" y="255853"/>
                </a:cubicBezTo>
                <a:cubicBezTo>
                  <a:pt x="0" y="115133"/>
                  <a:pt x="110742" y="13622"/>
                  <a:pt x="254217" y="1058"/>
                </a:cubicBezTo>
                <a:close/>
              </a:path>
            </a:pathLst>
          </a:custGeom>
          <a:solidFill>
            <a:srgbClr val="2DB4B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500">
                <a:solidFill>
                  <a:schemeClr val="lt1"/>
                </a:solidFill>
                <a:latin typeface="Open Sans"/>
                <a:ea typeface="Open Sans"/>
                <a:cs typeface="Open Sans"/>
                <a:sym typeface="Open Sans"/>
              </a:rPr>
              <a:t>E</a:t>
            </a:r>
            <a:endParaRPr sz="2500">
              <a:solidFill>
                <a:schemeClr val="dk1"/>
              </a:solidFill>
              <a:latin typeface="Calibri"/>
              <a:ea typeface="Calibri"/>
              <a:cs typeface="Calibri"/>
              <a:sym typeface="Calibri"/>
            </a:endParaRPr>
          </a:p>
        </p:txBody>
      </p:sp>
      <p:sp>
        <p:nvSpPr>
          <p:cNvPr id="160" name="Google Shape;160;p31"/>
          <p:cNvSpPr/>
          <p:nvPr/>
        </p:nvSpPr>
        <p:spPr>
          <a:xfrm flipH="1" rot="10800000">
            <a:off x="6868160" y="4211845"/>
            <a:ext cx="2590704" cy="46402"/>
          </a:xfrm>
          <a:custGeom>
            <a:rect b="b" l="l" r="r" t="t"/>
            <a:pathLst>
              <a:path extrusionOk="0" h="46103" w="1715386">
                <a:moveTo>
                  <a:pt x="0" y="30670"/>
                </a:moveTo>
                <a:cubicBezTo>
                  <a:pt x="207926" y="40121"/>
                  <a:pt x="415852" y="49572"/>
                  <a:pt x="623777" y="44847"/>
                </a:cubicBezTo>
                <a:cubicBezTo>
                  <a:pt x="831702" y="40122"/>
                  <a:pt x="1065618" y="8224"/>
                  <a:pt x="1247553" y="2317"/>
                </a:cubicBezTo>
                <a:cubicBezTo>
                  <a:pt x="1429488" y="-3590"/>
                  <a:pt x="1572437" y="2907"/>
                  <a:pt x="1715386" y="9405"/>
                </a:cubicBezTo>
              </a:path>
            </a:pathLst>
          </a:custGeom>
          <a:noFill/>
          <a:ln cap="rnd" cmpd="sng" w="222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31"/>
          <p:cNvSpPr/>
          <p:nvPr/>
        </p:nvSpPr>
        <p:spPr>
          <a:xfrm>
            <a:off x="3413120" y="4212471"/>
            <a:ext cx="742607" cy="45719"/>
          </a:xfrm>
          <a:custGeom>
            <a:rect b="b" l="l" r="r" t="t"/>
            <a:pathLst>
              <a:path extrusionOk="0" h="47846" w="1701210">
                <a:moveTo>
                  <a:pt x="0" y="0"/>
                </a:moveTo>
                <a:cubicBezTo>
                  <a:pt x="187251" y="17721"/>
                  <a:pt x="374502" y="35442"/>
                  <a:pt x="552893" y="42530"/>
                </a:cubicBezTo>
                <a:cubicBezTo>
                  <a:pt x="731284" y="49618"/>
                  <a:pt x="878958" y="49618"/>
                  <a:pt x="1070344" y="42530"/>
                </a:cubicBezTo>
                <a:cubicBezTo>
                  <a:pt x="1261730" y="35442"/>
                  <a:pt x="1481470" y="17721"/>
                  <a:pt x="1701210" y="0"/>
                </a:cubicBezTo>
              </a:path>
            </a:pathLst>
          </a:custGeom>
          <a:noFill/>
          <a:ln cap="rnd" cmpd="sng" w="222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31"/>
          <p:cNvSpPr/>
          <p:nvPr/>
        </p:nvSpPr>
        <p:spPr>
          <a:xfrm>
            <a:off x="3413120" y="5195351"/>
            <a:ext cx="5565082" cy="45719"/>
          </a:xfrm>
          <a:custGeom>
            <a:rect b="b" l="l" r="r" t="t"/>
            <a:pathLst>
              <a:path extrusionOk="0" h="36267" w="2204484">
                <a:moveTo>
                  <a:pt x="0" y="21351"/>
                </a:moveTo>
                <a:cubicBezTo>
                  <a:pt x="103963" y="10127"/>
                  <a:pt x="207926" y="-1096"/>
                  <a:pt x="375684" y="85"/>
                </a:cubicBezTo>
                <a:cubicBezTo>
                  <a:pt x="543442" y="1266"/>
                  <a:pt x="741917" y="22532"/>
                  <a:pt x="1006549" y="28439"/>
                </a:cubicBezTo>
                <a:cubicBezTo>
                  <a:pt x="1271181" y="34346"/>
                  <a:pt x="1763823" y="37890"/>
                  <a:pt x="1963479" y="35527"/>
                </a:cubicBezTo>
                <a:cubicBezTo>
                  <a:pt x="2163135" y="33164"/>
                  <a:pt x="2183809" y="23713"/>
                  <a:pt x="2204484" y="14262"/>
                </a:cubicBezTo>
              </a:path>
            </a:pathLst>
          </a:custGeom>
          <a:noFill/>
          <a:ln cap="rnd" cmpd="sng" w="222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31"/>
          <p:cNvSpPr/>
          <p:nvPr/>
        </p:nvSpPr>
        <p:spPr>
          <a:xfrm>
            <a:off x="3413120" y="4708203"/>
            <a:ext cx="2679400" cy="45719"/>
          </a:xfrm>
          <a:custGeom>
            <a:rect b="b" l="l" r="r" t="t"/>
            <a:pathLst>
              <a:path extrusionOk="0" h="44432" w="1722474">
                <a:moveTo>
                  <a:pt x="0" y="37344"/>
                </a:moveTo>
                <a:cubicBezTo>
                  <a:pt x="191977" y="21985"/>
                  <a:pt x="383954" y="6627"/>
                  <a:pt x="567070" y="1902"/>
                </a:cubicBezTo>
                <a:cubicBezTo>
                  <a:pt x="750186" y="-2824"/>
                  <a:pt x="906131" y="1903"/>
                  <a:pt x="1098698" y="8991"/>
                </a:cubicBezTo>
                <a:cubicBezTo>
                  <a:pt x="1291265" y="16079"/>
                  <a:pt x="1617330" y="34981"/>
                  <a:pt x="1722474" y="44432"/>
                </a:cubicBezTo>
              </a:path>
            </a:pathLst>
          </a:custGeom>
          <a:noFill/>
          <a:ln cap="rnd" cmpd="sng" w="222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31"/>
          <p:cNvSpPr/>
          <p:nvPr/>
        </p:nvSpPr>
        <p:spPr>
          <a:xfrm>
            <a:off x="5050485" y="6235915"/>
            <a:ext cx="3529989" cy="45719"/>
          </a:xfrm>
          <a:custGeom>
            <a:rect b="b" l="l" r="r" t="t"/>
            <a:pathLst>
              <a:path extrusionOk="0" h="44432" w="1722474">
                <a:moveTo>
                  <a:pt x="0" y="37344"/>
                </a:moveTo>
                <a:cubicBezTo>
                  <a:pt x="191977" y="21985"/>
                  <a:pt x="383954" y="6627"/>
                  <a:pt x="567070" y="1902"/>
                </a:cubicBezTo>
                <a:cubicBezTo>
                  <a:pt x="750186" y="-2824"/>
                  <a:pt x="906131" y="1903"/>
                  <a:pt x="1098698" y="8991"/>
                </a:cubicBezTo>
                <a:cubicBezTo>
                  <a:pt x="1291265" y="16079"/>
                  <a:pt x="1617330" y="34981"/>
                  <a:pt x="1722474" y="44432"/>
                </a:cubicBezTo>
              </a:path>
            </a:pathLst>
          </a:custGeom>
          <a:noFill/>
          <a:ln cap="rnd" cmpd="sng" w="222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31"/>
          <p:cNvSpPr/>
          <p:nvPr/>
        </p:nvSpPr>
        <p:spPr>
          <a:xfrm flipH="1" rot="-6210302">
            <a:off x="-3738095" y="4213274"/>
            <a:ext cx="2850576" cy="4266033"/>
          </a:xfrm>
          <a:custGeom>
            <a:rect b="b" l="l" r="r" t="t"/>
            <a:pathLst>
              <a:path extrusionOk="0" h="10254838" w="6263252">
                <a:moveTo>
                  <a:pt x="794585" y="627052"/>
                </a:moveTo>
                <a:cubicBezTo>
                  <a:pt x="2398666" y="-617694"/>
                  <a:pt x="3614444" y="21813"/>
                  <a:pt x="3989419" y="2269249"/>
                </a:cubicBezTo>
                <a:cubicBezTo>
                  <a:pt x="4364394" y="4516685"/>
                  <a:pt x="6786274" y="7681072"/>
                  <a:pt x="6160514" y="8778837"/>
                </a:cubicBezTo>
                <a:cubicBezTo>
                  <a:pt x="5534754" y="9876602"/>
                  <a:pt x="3108284" y="11010511"/>
                  <a:pt x="1681934" y="9589459"/>
                </a:cubicBezTo>
                <a:cubicBezTo>
                  <a:pt x="255584" y="8168407"/>
                  <a:pt x="782331" y="6594259"/>
                  <a:pt x="634440" y="5100525"/>
                </a:cubicBezTo>
                <a:cubicBezTo>
                  <a:pt x="486549" y="3606791"/>
                  <a:pt x="-809496" y="1871798"/>
                  <a:pt x="794585" y="627052"/>
                </a:cubicBezTo>
                <a:close/>
              </a:path>
            </a:pathLst>
          </a:custGeom>
          <a:solidFill>
            <a:schemeClr val="dk2">
              <a:alpha val="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 name="Google Shape;166;p31"/>
          <p:cNvSpPr txBox="1"/>
          <p:nvPr/>
        </p:nvSpPr>
        <p:spPr>
          <a:xfrm>
            <a:off x="877016" y="2853422"/>
            <a:ext cx="10437968" cy="889049"/>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US" sz="2800">
                <a:solidFill>
                  <a:schemeClr val="dk2"/>
                </a:solidFill>
                <a:latin typeface="Open Sans Light"/>
                <a:ea typeface="Open Sans Light"/>
                <a:cs typeface="Open Sans Light"/>
                <a:sym typeface="Open Sans Light"/>
              </a:rPr>
              <a:t>The metaphor implied in lines 48—50 </a:t>
            </a:r>
            <a:endParaRPr/>
          </a:p>
          <a:p>
            <a:pPr indent="0" lvl="0" marL="0" marR="0" rtl="0" algn="ctr">
              <a:spcBef>
                <a:spcPts val="0"/>
              </a:spcBef>
              <a:spcAft>
                <a:spcPts val="0"/>
              </a:spcAft>
              <a:buNone/>
            </a:pPr>
            <a:r>
              <a:rPr lang="en-US" sz="2800">
                <a:solidFill>
                  <a:schemeClr val="dk2"/>
                </a:solidFill>
                <a:latin typeface="Open Sans Light"/>
                <a:ea typeface="Open Sans Light"/>
                <a:cs typeface="Open Sans Light"/>
                <a:sym typeface="Open Sans Light"/>
              </a:rPr>
              <a:t>is best interpreted as assigning "fate" the qualities of a</a:t>
            </a:r>
            <a:endParaRPr/>
          </a:p>
        </p:txBody>
      </p:sp>
      <p:sp>
        <p:nvSpPr>
          <p:cNvPr id="167" name="Google Shape;167;p31"/>
          <p:cNvSpPr/>
          <p:nvPr/>
        </p:nvSpPr>
        <p:spPr>
          <a:xfrm rot="-10470408">
            <a:off x="3351064" y="6034960"/>
            <a:ext cx="1659075" cy="453248"/>
          </a:xfrm>
          <a:custGeom>
            <a:rect b="b" l="l" r="r" t="t"/>
            <a:pathLst>
              <a:path extrusionOk="0" h="550393" w="1876385">
                <a:moveTo>
                  <a:pt x="1817625" y="105284"/>
                </a:moveTo>
                <a:cubicBezTo>
                  <a:pt x="1763615" y="43016"/>
                  <a:pt x="1689776" y="7499"/>
                  <a:pt x="1448599" y="882"/>
                </a:cubicBezTo>
                <a:cubicBezTo>
                  <a:pt x="1207422" y="-5735"/>
                  <a:pt x="607453" y="25781"/>
                  <a:pt x="370562" y="65583"/>
                </a:cubicBezTo>
                <a:cubicBezTo>
                  <a:pt x="133671" y="105385"/>
                  <a:pt x="70015" y="164585"/>
                  <a:pt x="27251" y="239697"/>
                </a:cubicBezTo>
                <a:cubicBezTo>
                  <a:pt x="-15513" y="314809"/>
                  <a:pt x="-22158" y="467801"/>
                  <a:pt x="113980" y="516257"/>
                </a:cubicBezTo>
                <a:cubicBezTo>
                  <a:pt x="250118" y="564713"/>
                  <a:pt x="567635" y="554062"/>
                  <a:pt x="844082" y="530434"/>
                </a:cubicBezTo>
                <a:cubicBezTo>
                  <a:pt x="1120529" y="506806"/>
                  <a:pt x="1610402" y="445348"/>
                  <a:pt x="1772659" y="374490"/>
                </a:cubicBezTo>
                <a:cubicBezTo>
                  <a:pt x="1934916" y="303632"/>
                  <a:pt x="1871635" y="167552"/>
                  <a:pt x="1817625" y="105284"/>
                </a:cubicBezTo>
                <a:close/>
              </a:path>
            </a:pathLst>
          </a:custGeom>
          <a:solidFill>
            <a:srgbClr val="E8FDFD">
              <a:alpha val="9803"/>
            </a:srgbClr>
          </a:solidFill>
          <a:ln cap="flat" cmpd="sng" w="22225">
            <a:solidFill>
              <a:srgbClr val="2DB4B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600">
              <a:solidFill>
                <a:schemeClr val="dk1"/>
              </a:solidFill>
              <a:latin typeface="Open Sans"/>
              <a:ea typeface="Open Sans"/>
              <a:cs typeface="Open Sans"/>
              <a:sym typeface="Open Sans"/>
            </a:endParaRPr>
          </a:p>
        </p:txBody>
      </p:sp>
      <p:sp>
        <p:nvSpPr>
          <p:cNvPr id="168" name="Google Shape;168;p31"/>
          <p:cNvSpPr/>
          <p:nvPr/>
        </p:nvSpPr>
        <p:spPr>
          <a:xfrm rot="10800000">
            <a:off x="6092521" y="4509019"/>
            <a:ext cx="2116758" cy="430853"/>
          </a:xfrm>
          <a:custGeom>
            <a:rect b="b" l="l" r="r" t="t"/>
            <a:pathLst>
              <a:path extrusionOk="0" h="557370" w="2557350">
                <a:moveTo>
                  <a:pt x="938734" y="26587"/>
                </a:moveTo>
                <a:cubicBezTo>
                  <a:pt x="718815" y="47807"/>
                  <a:pt x="145867" y="59383"/>
                  <a:pt x="35908" y="130760"/>
                </a:cubicBezTo>
                <a:cubicBezTo>
                  <a:pt x="-74052" y="202137"/>
                  <a:pt x="86066" y="385403"/>
                  <a:pt x="278977" y="454851"/>
                </a:cubicBezTo>
                <a:cubicBezTo>
                  <a:pt x="471888" y="524299"/>
                  <a:pt x="840349" y="539732"/>
                  <a:pt x="1193377" y="547448"/>
                </a:cubicBezTo>
                <a:cubicBezTo>
                  <a:pt x="1546405" y="555164"/>
                  <a:pt x="2190729" y="580243"/>
                  <a:pt x="2397144" y="501149"/>
                </a:cubicBezTo>
                <a:cubicBezTo>
                  <a:pt x="2603559" y="422055"/>
                  <a:pt x="2605488" y="155838"/>
                  <a:pt x="2431868" y="72886"/>
                </a:cubicBezTo>
                <a:cubicBezTo>
                  <a:pt x="2258248" y="-10066"/>
                  <a:pt x="1611994" y="13083"/>
                  <a:pt x="1355422" y="3438"/>
                </a:cubicBezTo>
                <a:cubicBezTo>
                  <a:pt x="1098850" y="-6208"/>
                  <a:pt x="1158653" y="5367"/>
                  <a:pt x="938734" y="26587"/>
                </a:cubicBezTo>
                <a:close/>
              </a:path>
            </a:pathLst>
          </a:custGeom>
          <a:solidFill>
            <a:srgbClr val="E8FDFD">
              <a:alpha val="9803"/>
            </a:srgbClr>
          </a:solidFill>
          <a:ln cap="flat" cmpd="sng" w="22225">
            <a:solidFill>
              <a:srgbClr val="2DB4B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31"/>
          <p:cNvSpPr/>
          <p:nvPr/>
        </p:nvSpPr>
        <p:spPr>
          <a:xfrm>
            <a:off x="3363106" y="5558391"/>
            <a:ext cx="2245213" cy="421938"/>
          </a:xfrm>
          <a:custGeom>
            <a:rect b="b" l="l" r="r" t="t"/>
            <a:pathLst>
              <a:path extrusionOk="0" h="530410" w="2398196">
                <a:moveTo>
                  <a:pt x="645655" y="17594"/>
                </a:moveTo>
                <a:cubicBezTo>
                  <a:pt x="350501" y="31098"/>
                  <a:pt x="132510" y="17594"/>
                  <a:pt x="43771" y="87042"/>
                </a:cubicBezTo>
                <a:cubicBezTo>
                  <a:pt x="-44968" y="156490"/>
                  <a:pt x="12905" y="360976"/>
                  <a:pt x="113219" y="434282"/>
                </a:cubicBezTo>
                <a:cubicBezTo>
                  <a:pt x="213533" y="507588"/>
                  <a:pt x="371721" y="515305"/>
                  <a:pt x="645655" y="526880"/>
                </a:cubicBezTo>
                <a:cubicBezTo>
                  <a:pt x="919589" y="538455"/>
                  <a:pt x="1482890" y="519163"/>
                  <a:pt x="1756824" y="503730"/>
                </a:cubicBezTo>
                <a:cubicBezTo>
                  <a:pt x="2030758" y="488297"/>
                  <a:pt x="2188946" y="501801"/>
                  <a:pt x="2289260" y="434282"/>
                </a:cubicBezTo>
                <a:cubicBezTo>
                  <a:pt x="2389574" y="366763"/>
                  <a:pt x="2437802" y="169993"/>
                  <a:pt x="2358708" y="98616"/>
                </a:cubicBezTo>
                <a:cubicBezTo>
                  <a:pt x="2279614" y="27239"/>
                  <a:pt x="2105994" y="19523"/>
                  <a:pt x="1814698" y="6019"/>
                </a:cubicBezTo>
                <a:cubicBezTo>
                  <a:pt x="1523402" y="-7485"/>
                  <a:pt x="940809" y="4090"/>
                  <a:pt x="645655" y="17594"/>
                </a:cubicBezTo>
                <a:close/>
              </a:path>
            </a:pathLst>
          </a:custGeom>
          <a:solidFill>
            <a:srgbClr val="E8FDFD">
              <a:alpha val="9803"/>
            </a:srgbClr>
          </a:solidFill>
          <a:ln cap="flat" cmpd="sng" w="22225">
            <a:solidFill>
              <a:srgbClr val="2DB4B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31"/>
          <p:cNvSpPr/>
          <p:nvPr/>
        </p:nvSpPr>
        <p:spPr>
          <a:xfrm>
            <a:off x="4168038" y="4003575"/>
            <a:ext cx="2700122" cy="414913"/>
          </a:xfrm>
          <a:custGeom>
            <a:rect b="b" l="l" r="r" t="t"/>
            <a:pathLst>
              <a:path extrusionOk="0" h="546079" w="2245949">
                <a:moveTo>
                  <a:pt x="903286" y="1287"/>
                </a:moveTo>
                <a:cubicBezTo>
                  <a:pt x="666005" y="9003"/>
                  <a:pt x="336126" y="32153"/>
                  <a:pt x="185655" y="82310"/>
                </a:cubicBezTo>
                <a:cubicBezTo>
                  <a:pt x="35184" y="132467"/>
                  <a:pt x="2389" y="232781"/>
                  <a:pt x="460" y="302229"/>
                </a:cubicBezTo>
                <a:cubicBezTo>
                  <a:pt x="-1469" y="371677"/>
                  <a:pt x="-5327" y="458488"/>
                  <a:pt x="174081" y="498999"/>
                </a:cubicBezTo>
                <a:cubicBezTo>
                  <a:pt x="353489" y="539510"/>
                  <a:pt x="774035" y="549155"/>
                  <a:pt x="1076906" y="545297"/>
                </a:cubicBezTo>
                <a:cubicBezTo>
                  <a:pt x="1379777" y="541439"/>
                  <a:pt x="1796466" y="527935"/>
                  <a:pt x="1991306" y="475849"/>
                </a:cubicBezTo>
                <a:cubicBezTo>
                  <a:pt x="2186147" y="423763"/>
                  <a:pt x="2245949" y="298371"/>
                  <a:pt x="2245949" y="232781"/>
                </a:cubicBezTo>
                <a:cubicBezTo>
                  <a:pt x="2245949" y="167191"/>
                  <a:pt x="2097407" y="115105"/>
                  <a:pt x="1991306" y="82310"/>
                </a:cubicBezTo>
                <a:cubicBezTo>
                  <a:pt x="1885205" y="49515"/>
                  <a:pt x="1792607" y="49515"/>
                  <a:pt x="1609341" y="36011"/>
                </a:cubicBezTo>
                <a:cubicBezTo>
                  <a:pt x="1426075" y="22507"/>
                  <a:pt x="1140567" y="-6429"/>
                  <a:pt x="903286" y="1287"/>
                </a:cubicBezTo>
                <a:close/>
              </a:path>
            </a:pathLst>
          </a:custGeom>
          <a:solidFill>
            <a:srgbClr val="E8FDFD">
              <a:alpha val="9803"/>
            </a:srgbClr>
          </a:solidFill>
          <a:ln cap="flat" cmpd="sng" w="22225">
            <a:solidFill>
              <a:srgbClr val="2DB4B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31"/>
          <p:cNvSpPr/>
          <p:nvPr/>
        </p:nvSpPr>
        <p:spPr>
          <a:xfrm rot="-1481623">
            <a:off x="14594736" y="-4016207"/>
            <a:ext cx="5667397" cy="8995154"/>
          </a:xfrm>
          <a:custGeom>
            <a:rect b="b" l="l" r="r" t="t"/>
            <a:pathLst>
              <a:path extrusionOk="0" h="11381015" w="7095726">
                <a:moveTo>
                  <a:pt x="1459045" y="248281"/>
                </a:moveTo>
                <a:cubicBezTo>
                  <a:pt x="3709673" y="-574523"/>
                  <a:pt x="4975133" y="711090"/>
                  <a:pt x="5278380" y="3187966"/>
                </a:cubicBezTo>
                <a:cubicBezTo>
                  <a:pt x="5581626" y="5664842"/>
                  <a:pt x="8161610" y="7526627"/>
                  <a:pt x="6594453" y="9769253"/>
                </a:cubicBezTo>
                <a:cubicBezTo>
                  <a:pt x="5027232" y="12011879"/>
                  <a:pt x="1573290" y="11746652"/>
                  <a:pt x="461337" y="10004464"/>
                </a:cubicBezTo>
                <a:cubicBezTo>
                  <a:pt x="-650616" y="8262277"/>
                  <a:pt x="770735" y="6965544"/>
                  <a:pt x="461337" y="5451371"/>
                </a:cubicBezTo>
                <a:cubicBezTo>
                  <a:pt x="151939" y="3937184"/>
                  <a:pt x="-791584" y="1071057"/>
                  <a:pt x="1459045" y="24828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accent1"/>
              </a:solidFill>
              <a:latin typeface="Calibri"/>
              <a:ea typeface="Calibri"/>
              <a:cs typeface="Calibri"/>
              <a:sym typeface="Calibri"/>
            </a:endParaRPr>
          </a:p>
        </p:txBody>
      </p:sp>
      <p:sp>
        <p:nvSpPr>
          <p:cNvPr id="172" name="Google Shape;172;p31"/>
          <p:cNvSpPr/>
          <p:nvPr/>
        </p:nvSpPr>
        <p:spPr>
          <a:xfrm>
            <a:off x="2819057" y="5518885"/>
            <a:ext cx="448072" cy="443240"/>
          </a:xfrm>
          <a:custGeom>
            <a:rect b="b" l="l" r="r" t="t"/>
            <a:pathLst>
              <a:path extrusionOk="0" h="501677" w="507146">
                <a:moveTo>
                  <a:pt x="288646" y="909"/>
                </a:moveTo>
                <a:cubicBezTo>
                  <a:pt x="453140" y="13334"/>
                  <a:pt x="507147" y="80624"/>
                  <a:pt x="507147" y="221820"/>
                </a:cubicBezTo>
                <a:cubicBezTo>
                  <a:pt x="507147" y="363017"/>
                  <a:pt x="414488" y="512051"/>
                  <a:pt x="255376" y="501102"/>
                </a:cubicBezTo>
                <a:cubicBezTo>
                  <a:pt x="96263" y="490153"/>
                  <a:pt x="0" y="386639"/>
                  <a:pt x="0" y="245443"/>
                </a:cubicBezTo>
                <a:cubicBezTo>
                  <a:pt x="0" y="104247"/>
                  <a:pt x="124151" y="-11515"/>
                  <a:pt x="288646" y="909"/>
                </a:cubicBezTo>
                <a:close/>
              </a:path>
            </a:pathLst>
          </a:custGeom>
          <a:solidFill>
            <a:srgbClr val="1E88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500">
                <a:solidFill>
                  <a:schemeClr val="lt1"/>
                </a:solidFill>
                <a:latin typeface="Open Sans"/>
                <a:ea typeface="Open Sans"/>
                <a:cs typeface="Open Sans"/>
                <a:sym typeface="Open Sans"/>
              </a:rPr>
              <a:t>D</a:t>
            </a:r>
            <a:endParaRPr/>
          </a:p>
        </p:txBody>
      </p:sp>
      <p:sp>
        <p:nvSpPr>
          <p:cNvPr id="173" name="Google Shape;173;p31"/>
          <p:cNvSpPr/>
          <p:nvPr/>
        </p:nvSpPr>
        <p:spPr>
          <a:xfrm>
            <a:off x="2822994" y="4493696"/>
            <a:ext cx="440320" cy="443871"/>
          </a:xfrm>
          <a:custGeom>
            <a:rect b="b" l="l" r="r" t="t"/>
            <a:pathLst>
              <a:path extrusionOk="0" h="502392" w="498372">
                <a:moveTo>
                  <a:pt x="254217" y="1058"/>
                </a:moveTo>
                <a:cubicBezTo>
                  <a:pt x="397693" y="-11507"/>
                  <a:pt x="498373" y="89331"/>
                  <a:pt x="498373" y="230057"/>
                </a:cubicBezTo>
                <a:cubicBezTo>
                  <a:pt x="498373" y="370784"/>
                  <a:pt x="431200" y="510841"/>
                  <a:pt x="254217" y="501995"/>
                </a:cubicBezTo>
                <a:cubicBezTo>
                  <a:pt x="77235" y="493149"/>
                  <a:pt x="0" y="396572"/>
                  <a:pt x="0" y="255853"/>
                </a:cubicBezTo>
                <a:cubicBezTo>
                  <a:pt x="0" y="115133"/>
                  <a:pt x="110742" y="13622"/>
                  <a:pt x="254217" y="1058"/>
                </a:cubicBezTo>
                <a:close/>
              </a:path>
            </a:pathLst>
          </a:custGeom>
          <a:solidFill>
            <a:srgbClr val="1E88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500">
                <a:solidFill>
                  <a:schemeClr val="lt1"/>
                </a:solidFill>
                <a:latin typeface="Open Sans"/>
                <a:ea typeface="Open Sans"/>
                <a:cs typeface="Open Sans"/>
                <a:sym typeface="Open Sans"/>
              </a:rPr>
              <a:t>B</a:t>
            </a:r>
            <a:endParaRPr sz="2500">
              <a:solidFill>
                <a:schemeClr val="dk1"/>
              </a:solidFill>
              <a:latin typeface="Calibri"/>
              <a:ea typeface="Calibri"/>
              <a:cs typeface="Calibri"/>
              <a:sym typeface="Calibri"/>
            </a:endParaRPr>
          </a:p>
        </p:txBody>
      </p:sp>
      <p:sp>
        <p:nvSpPr>
          <p:cNvPr id="174" name="Google Shape;174;p31"/>
          <p:cNvSpPr/>
          <p:nvPr/>
        </p:nvSpPr>
        <p:spPr>
          <a:xfrm>
            <a:off x="2822935" y="3994437"/>
            <a:ext cx="439548" cy="420310"/>
          </a:xfrm>
          <a:custGeom>
            <a:rect b="b" l="l" r="r" t="t"/>
            <a:pathLst>
              <a:path extrusionOk="0" h="475725" w="497499">
                <a:moveTo>
                  <a:pt x="274536" y="-7"/>
                </a:moveTo>
                <a:cubicBezTo>
                  <a:pt x="411217" y="-7"/>
                  <a:pt x="497501" y="100390"/>
                  <a:pt x="497501" y="237370"/>
                </a:cubicBezTo>
                <a:cubicBezTo>
                  <a:pt x="497501" y="374350"/>
                  <a:pt x="437521" y="475719"/>
                  <a:pt x="300833" y="475719"/>
                </a:cubicBezTo>
                <a:cubicBezTo>
                  <a:pt x="164146" y="475719"/>
                  <a:pt x="-24039" y="403133"/>
                  <a:pt x="2535" y="237371"/>
                </a:cubicBezTo>
                <a:cubicBezTo>
                  <a:pt x="29109" y="71610"/>
                  <a:pt x="137855" y="-7"/>
                  <a:pt x="274536" y="-7"/>
                </a:cubicBezTo>
                <a:close/>
              </a:path>
            </a:pathLst>
          </a:custGeom>
          <a:solidFill>
            <a:srgbClr val="1E88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500">
                <a:solidFill>
                  <a:schemeClr val="lt1"/>
                </a:solidFill>
                <a:latin typeface="Open Sans"/>
                <a:ea typeface="Open Sans"/>
                <a:cs typeface="Open Sans"/>
                <a:sym typeface="Open Sans"/>
              </a:rPr>
              <a:t>A</a:t>
            </a:r>
            <a:endParaRPr/>
          </a:p>
        </p:txBody>
      </p:sp>
      <p:sp>
        <p:nvSpPr>
          <p:cNvPr id="175" name="Google Shape;175;p31"/>
          <p:cNvSpPr/>
          <p:nvPr/>
        </p:nvSpPr>
        <p:spPr>
          <a:xfrm>
            <a:off x="2834303" y="5022004"/>
            <a:ext cx="417039" cy="420536"/>
          </a:xfrm>
          <a:custGeom>
            <a:rect b="b" l="l" r="r" t="t"/>
            <a:pathLst>
              <a:path extrusionOk="0" h="475980" w="472022">
                <a:moveTo>
                  <a:pt x="236011" y="2745"/>
                </a:moveTo>
                <a:cubicBezTo>
                  <a:pt x="398184" y="-20530"/>
                  <a:pt x="472023" y="108294"/>
                  <a:pt x="472023" y="238496"/>
                </a:cubicBezTo>
                <a:cubicBezTo>
                  <a:pt x="472023" y="368698"/>
                  <a:pt x="383068" y="492139"/>
                  <a:pt x="236011" y="474248"/>
                </a:cubicBezTo>
                <a:cubicBezTo>
                  <a:pt x="88954" y="456357"/>
                  <a:pt x="0" y="368698"/>
                  <a:pt x="0" y="238496"/>
                </a:cubicBezTo>
                <a:cubicBezTo>
                  <a:pt x="0" y="108294"/>
                  <a:pt x="73837" y="26014"/>
                  <a:pt x="236011" y="2745"/>
                </a:cubicBezTo>
                <a:close/>
              </a:path>
            </a:pathLst>
          </a:custGeom>
          <a:solidFill>
            <a:srgbClr val="1E88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500">
                <a:solidFill>
                  <a:schemeClr val="lt1"/>
                </a:solidFill>
                <a:latin typeface="Open Sans"/>
                <a:ea typeface="Open Sans"/>
                <a:cs typeface="Open Sans"/>
                <a:sym typeface="Open Sans"/>
              </a:rPr>
              <a:t>C</a:t>
            </a:r>
            <a:endParaRPr sz="2500">
              <a:solidFill>
                <a:schemeClr val="dk1"/>
              </a:solidFill>
              <a:latin typeface="Calibri"/>
              <a:ea typeface="Calibri"/>
              <a:cs typeface="Calibri"/>
              <a:sym typeface="Calibri"/>
            </a:endParaRPr>
          </a:p>
        </p:txBody>
      </p:sp>
      <p:sp>
        <p:nvSpPr>
          <p:cNvPr id="176" name="Google Shape;176;p31"/>
          <p:cNvSpPr/>
          <p:nvPr/>
        </p:nvSpPr>
        <p:spPr>
          <a:xfrm>
            <a:off x="2822994" y="6041462"/>
            <a:ext cx="440320" cy="443871"/>
          </a:xfrm>
          <a:custGeom>
            <a:rect b="b" l="l" r="r" t="t"/>
            <a:pathLst>
              <a:path extrusionOk="0" h="502392" w="498372">
                <a:moveTo>
                  <a:pt x="254217" y="1058"/>
                </a:moveTo>
                <a:cubicBezTo>
                  <a:pt x="397693" y="-11507"/>
                  <a:pt x="498373" y="89331"/>
                  <a:pt x="498373" y="230057"/>
                </a:cubicBezTo>
                <a:cubicBezTo>
                  <a:pt x="498373" y="370784"/>
                  <a:pt x="431200" y="510841"/>
                  <a:pt x="254217" y="501995"/>
                </a:cubicBezTo>
                <a:cubicBezTo>
                  <a:pt x="77235" y="493149"/>
                  <a:pt x="0" y="396572"/>
                  <a:pt x="0" y="255853"/>
                </a:cubicBezTo>
                <a:cubicBezTo>
                  <a:pt x="0" y="115133"/>
                  <a:pt x="110742" y="13622"/>
                  <a:pt x="254217" y="1058"/>
                </a:cubicBezTo>
                <a:close/>
              </a:path>
            </a:pathLst>
          </a:custGeom>
          <a:solidFill>
            <a:srgbClr val="1E88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500">
                <a:solidFill>
                  <a:schemeClr val="lt1"/>
                </a:solidFill>
                <a:latin typeface="Open Sans"/>
                <a:ea typeface="Open Sans"/>
                <a:cs typeface="Open Sans"/>
                <a:sym typeface="Open Sans"/>
              </a:rPr>
              <a:t>E</a:t>
            </a:r>
            <a:endParaRPr sz="2500">
              <a:solidFill>
                <a:schemeClr val="dk1"/>
              </a:solidFill>
              <a:latin typeface="Calibri"/>
              <a:ea typeface="Calibri"/>
              <a:cs typeface="Calibri"/>
              <a:sym typeface="Calibri"/>
            </a:endParaRPr>
          </a:p>
        </p:txBody>
      </p:sp>
      <p:sp>
        <p:nvSpPr>
          <p:cNvPr id="177" name="Google Shape;177;p31"/>
          <p:cNvSpPr txBox="1"/>
          <p:nvPr/>
        </p:nvSpPr>
        <p:spPr>
          <a:xfrm>
            <a:off x="678260" y="301553"/>
            <a:ext cx="6290272" cy="2034052"/>
          </a:xfrm>
          <a:prstGeom prst="rect">
            <a:avLst/>
          </a:prstGeom>
          <a:noFill/>
          <a:ln>
            <a:noFill/>
          </a:ln>
        </p:spPr>
        <p:txBody>
          <a:bodyPr anchorCtr="0" anchor="t" bIns="34275" lIns="68575" spcFirstLastPara="1" rIns="68575" wrap="square" tIns="34275">
            <a:normAutofit/>
          </a:bodyPr>
          <a:lstStyle/>
          <a:p>
            <a:pPr indent="0" lvl="1" marL="0" marR="0" rtl="0" algn="l">
              <a:lnSpc>
                <a:spcPct val="120000"/>
              </a:lnSpc>
              <a:spcBef>
                <a:spcPts val="0"/>
              </a:spcBef>
              <a:spcAft>
                <a:spcPts val="0"/>
              </a:spcAft>
              <a:buNone/>
            </a:pPr>
            <a:r>
              <a:rPr b="0" i="0" lang="en-US" sz="2000" u="none" cap="none" strike="noStrike">
                <a:solidFill>
                  <a:schemeClr val="lt1"/>
                </a:solidFill>
                <a:latin typeface="Open Sans"/>
                <a:ea typeface="Open Sans"/>
                <a:cs typeface="Open Sans"/>
                <a:sym typeface="Open Sans"/>
              </a:rPr>
              <a:t>I’d like to get away from Earth awhile</a:t>
            </a:r>
            <a:br>
              <a:rPr b="0" i="0" lang="en-US" sz="2000" u="none" cap="none" strike="noStrike">
                <a:solidFill>
                  <a:schemeClr val="lt1"/>
                </a:solidFill>
                <a:latin typeface="Open Sans"/>
                <a:ea typeface="Open Sans"/>
                <a:cs typeface="Open Sans"/>
                <a:sym typeface="Open Sans"/>
              </a:rPr>
            </a:br>
            <a:r>
              <a:rPr b="0" i="0" lang="en-US" sz="2000" u="none" cap="none" strike="noStrike">
                <a:solidFill>
                  <a:schemeClr val="lt1"/>
                </a:solidFill>
                <a:latin typeface="Open Sans"/>
                <a:ea typeface="Open Sans"/>
                <a:cs typeface="Open Sans"/>
                <a:sym typeface="Open Sans"/>
              </a:rPr>
              <a:t>And then come back to it and begin over.</a:t>
            </a:r>
            <a:endParaRPr/>
          </a:p>
          <a:p>
            <a:pPr indent="0" lvl="1" marL="0" marR="0" rtl="0" algn="l">
              <a:lnSpc>
                <a:spcPct val="120000"/>
              </a:lnSpc>
              <a:spcBef>
                <a:spcPts val="0"/>
              </a:spcBef>
              <a:spcAft>
                <a:spcPts val="0"/>
              </a:spcAft>
              <a:buNone/>
            </a:pPr>
            <a:r>
              <a:rPr b="0" i="0" lang="en-US" sz="2000" u="none" cap="none" strike="noStrike">
                <a:solidFill>
                  <a:schemeClr val="lt1"/>
                </a:solidFill>
                <a:latin typeface="Open Sans"/>
                <a:ea typeface="Open Sans"/>
                <a:cs typeface="Open Sans"/>
                <a:sym typeface="Open Sans"/>
              </a:rPr>
              <a:t>May no fate willfully misunderstand me</a:t>
            </a:r>
            <a:endParaRPr/>
          </a:p>
          <a:p>
            <a:pPr indent="0" lvl="1" marL="0" marR="0" rtl="0" algn="l">
              <a:lnSpc>
                <a:spcPct val="120000"/>
              </a:lnSpc>
              <a:spcBef>
                <a:spcPts val="0"/>
              </a:spcBef>
              <a:spcAft>
                <a:spcPts val="0"/>
              </a:spcAft>
              <a:buNone/>
            </a:pPr>
            <a:r>
              <a:rPr b="0" i="0" lang="en-US" sz="2000" u="none" cap="none" strike="noStrike">
                <a:solidFill>
                  <a:schemeClr val="lt1"/>
                </a:solidFill>
                <a:latin typeface="Open Sans"/>
                <a:ea typeface="Open Sans"/>
                <a:cs typeface="Open Sans"/>
                <a:sym typeface="Open Sans"/>
              </a:rPr>
              <a:t>And half grant what I wish and snatch me away</a:t>
            </a:r>
            <a:endParaRPr/>
          </a:p>
          <a:p>
            <a:pPr indent="0" lvl="1" marL="0" marR="0" rtl="0" algn="l">
              <a:lnSpc>
                <a:spcPct val="120000"/>
              </a:lnSpc>
              <a:spcBef>
                <a:spcPts val="0"/>
              </a:spcBef>
              <a:spcAft>
                <a:spcPts val="0"/>
              </a:spcAft>
              <a:buNone/>
            </a:pPr>
            <a:r>
              <a:rPr b="0" i="0" lang="en-US" sz="2000" u="none" cap="none" strike="noStrike">
                <a:solidFill>
                  <a:schemeClr val="lt1"/>
                </a:solidFill>
                <a:latin typeface="Open Sans"/>
                <a:ea typeface="Open Sans"/>
                <a:cs typeface="Open Sans"/>
                <a:sym typeface="Open Sans"/>
              </a:rPr>
              <a:t>Not to return. Earth's the right place for love.</a:t>
            </a:r>
            <a:endParaRPr/>
          </a:p>
        </p:txBody>
      </p:sp>
      <p:sp>
        <p:nvSpPr>
          <p:cNvPr id="178" name="Google Shape;178;p31"/>
          <p:cNvSpPr txBox="1"/>
          <p:nvPr/>
        </p:nvSpPr>
        <p:spPr>
          <a:xfrm>
            <a:off x="320956" y="365760"/>
            <a:ext cx="368103" cy="2110477"/>
          </a:xfrm>
          <a:prstGeom prst="rect">
            <a:avLst/>
          </a:prstGeom>
          <a:noFill/>
          <a:ln>
            <a:noFill/>
          </a:ln>
        </p:spPr>
        <p:txBody>
          <a:bodyPr anchorCtr="0" anchor="t" bIns="34275" lIns="68575" spcFirstLastPara="1" rIns="68575" wrap="square" tIns="34275">
            <a:noAutofit/>
          </a:bodyPr>
          <a:lstStyle/>
          <a:p>
            <a:pPr indent="0" lvl="1" marL="0" marR="0" rtl="0" algn="l">
              <a:spcBef>
                <a:spcPts val="0"/>
              </a:spcBef>
              <a:spcAft>
                <a:spcPts val="0"/>
              </a:spcAft>
              <a:buNone/>
            </a:pPr>
            <a:r>
              <a:rPr b="0" i="1" lang="en-US" sz="1420" u="none" cap="none" strike="noStrike">
                <a:solidFill>
                  <a:schemeClr val="lt1"/>
                </a:solidFill>
                <a:latin typeface="Open Sans"/>
                <a:ea typeface="Open Sans"/>
                <a:cs typeface="Open Sans"/>
                <a:sym typeface="Open Sans"/>
              </a:rPr>
              <a:t>46</a:t>
            </a:r>
            <a:endParaRPr/>
          </a:p>
          <a:p>
            <a:pPr indent="0" lvl="1" marL="0" marR="0" rtl="0" algn="l">
              <a:spcBef>
                <a:spcPts val="200"/>
              </a:spcBef>
              <a:spcAft>
                <a:spcPts val="0"/>
              </a:spcAft>
              <a:buNone/>
            </a:pPr>
            <a:r>
              <a:t/>
            </a:r>
            <a:endParaRPr b="0" i="1" sz="1420" u="none" cap="none" strike="noStrike">
              <a:solidFill>
                <a:schemeClr val="lt1"/>
              </a:solidFill>
              <a:latin typeface="Open Sans"/>
              <a:ea typeface="Open Sans"/>
              <a:cs typeface="Open Sans"/>
              <a:sym typeface="Open Sans"/>
            </a:endParaRPr>
          </a:p>
          <a:p>
            <a:pPr indent="0" lvl="1" marL="0" marR="0" rtl="0" algn="l">
              <a:spcBef>
                <a:spcPts val="200"/>
              </a:spcBef>
              <a:spcAft>
                <a:spcPts val="0"/>
              </a:spcAft>
              <a:buNone/>
            </a:pPr>
            <a:r>
              <a:t/>
            </a:r>
            <a:endParaRPr b="0" i="1" sz="1420" u="none" cap="none" strike="noStrike">
              <a:solidFill>
                <a:schemeClr val="lt1"/>
              </a:solidFill>
              <a:latin typeface="Open Sans"/>
              <a:ea typeface="Open Sans"/>
              <a:cs typeface="Open Sans"/>
              <a:sym typeface="Open Sans"/>
            </a:endParaRPr>
          </a:p>
          <a:p>
            <a:pPr indent="0" lvl="1" marL="0" marR="0" rtl="0" algn="l">
              <a:spcBef>
                <a:spcPts val="200"/>
              </a:spcBef>
              <a:spcAft>
                <a:spcPts val="0"/>
              </a:spcAft>
              <a:buNone/>
            </a:pPr>
            <a:r>
              <a:t/>
            </a:r>
            <a:endParaRPr b="0" i="1" sz="1420" u="none" cap="none" strike="noStrike">
              <a:solidFill>
                <a:schemeClr val="lt1"/>
              </a:solidFill>
              <a:latin typeface="Open Sans"/>
              <a:ea typeface="Open Sans"/>
              <a:cs typeface="Open Sans"/>
              <a:sym typeface="Open Sans"/>
            </a:endParaRPr>
          </a:p>
          <a:p>
            <a:pPr indent="0" lvl="1" marL="0" marR="0" rtl="0" algn="l">
              <a:spcBef>
                <a:spcPts val="200"/>
              </a:spcBef>
              <a:spcAft>
                <a:spcPts val="0"/>
              </a:spcAft>
              <a:buNone/>
            </a:pPr>
            <a:r>
              <a:t/>
            </a:r>
            <a:endParaRPr b="0" i="1" sz="1420" u="none" cap="none" strike="noStrike">
              <a:solidFill>
                <a:schemeClr val="lt1"/>
              </a:solidFill>
              <a:latin typeface="Open Sans"/>
              <a:ea typeface="Open Sans"/>
              <a:cs typeface="Open Sans"/>
              <a:sym typeface="Open Sans"/>
            </a:endParaRPr>
          </a:p>
          <a:p>
            <a:pPr indent="0" lvl="1" marL="0" marR="0" rtl="0" algn="l">
              <a:spcBef>
                <a:spcPts val="200"/>
              </a:spcBef>
              <a:spcAft>
                <a:spcPts val="0"/>
              </a:spcAft>
              <a:buNone/>
            </a:pPr>
            <a:r>
              <a:t/>
            </a:r>
            <a:endParaRPr b="0" i="1" sz="1420" u="none" cap="none" strike="noStrike">
              <a:solidFill>
                <a:schemeClr val="lt1"/>
              </a:solidFill>
              <a:latin typeface="Open Sans"/>
              <a:ea typeface="Open Sans"/>
              <a:cs typeface="Open Sans"/>
              <a:sym typeface="Open Sans"/>
            </a:endParaRPr>
          </a:p>
          <a:p>
            <a:pPr indent="0" lvl="1" marL="0" marR="0" rtl="0" algn="l">
              <a:spcBef>
                <a:spcPts val="200"/>
              </a:spcBef>
              <a:spcAft>
                <a:spcPts val="200"/>
              </a:spcAft>
              <a:buNone/>
            </a:pPr>
            <a:r>
              <a:rPr b="0" i="1" lang="en-US" sz="1420" u="none" cap="none" strike="noStrike">
                <a:solidFill>
                  <a:schemeClr val="lt1"/>
                </a:solidFill>
                <a:latin typeface="Open Sans"/>
                <a:ea typeface="Open Sans"/>
                <a:cs typeface="Open Sans"/>
                <a:sym typeface="Open Sans"/>
              </a:rPr>
              <a:t>50</a:t>
            </a:r>
            <a:endParaRPr b="0" i="1" sz="1420" u="none" cap="none" strike="noStrike">
              <a:solidFill>
                <a:schemeClr val="lt1"/>
              </a:solidFill>
              <a:latin typeface="Open Sans"/>
              <a:ea typeface="Open Sans"/>
              <a:cs typeface="Open Sans"/>
              <a:sym typeface="Open Sans"/>
            </a:endParaRPr>
          </a:p>
        </p:txBody>
      </p:sp>
      <p:sp>
        <p:nvSpPr>
          <p:cNvPr id="179" name="Google Shape;179;p31"/>
          <p:cNvSpPr/>
          <p:nvPr/>
        </p:nvSpPr>
        <p:spPr>
          <a:xfrm rot="10800000">
            <a:off x="5585121" y="5508497"/>
            <a:ext cx="2908638" cy="497467"/>
          </a:xfrm>
          <a:custGeom>
            <a:rect b="b" l="l" r="r" t="t"/>
            <a:pathLst>
              <a:path extrusionOk="0" h="546079" w="2246582">
                <a:moveTo>
                  <a:pt x="903286" y="1287"/>
                </a:moveTo>
                <a:cubicBezTo>
                  <a:pt x="666005" y="9003"/>
                  <a:pt x="336126" y="32153"/>
                  <a:pt x="185655" y="82310"/>
                </a:cubicBezTo>
                <a:cubicBezTo>
                  <a:pt x="35184" y="132467"/>
                  <a:pt x="2389" y="232781"/>
                  <a:pt x="460" y="302229"/>
                </a:cubicBezTo>
                <a:cubicBezTo>
                  <a:pt x="-1469" y="371677"/>
                  <a:pt x="-5327" y="458488"/>
                  <a:pt x="174081" y="498999"/>
                </a:cubicBezTo>
                <a:cubicBezTo>
                  <a:pt x="353489" y="539510"/>
                  <a:pt x="774035" y="549155"/>
                  <a:pt x="1076906" y="545297"/>
                </a:cubicBezTo>
                <a:cubicBezTo>
                  <a:pt x="1379777" y="541439"/>
                  <a:pt x="1796466" y="527935"/>
                  <a:pt x="1991306" y="475849"/>
                </a:cubicBezTo>
                <a:cubicBezTo>
                  <a:pt x="2186147" y="423763"/>
                  <a:pt x="2236368" y="298371"/>
                  <a:pt x="2245949" y="232781"/>
                </a:cubicBezTo>
                <a:cubicBezTo>
                  <a:pt x="2255530" y="167191"/>
                  <a:pt x="2154894" y="115105"/>
                  <a:pt x="2048793" y="82310"/>
                </a:cubicBezTo>
                <a:cubicBezTo>
                  <a:pt x="1942692" y="49515"/>
                  <a:pt x="1800259" y="49515"/>
                  <a:pt x="1609341" y="36011"/>
                </a:cubicBezTo>
                <a:cubicBezTo>
                  <a:pt x="1418423" y="22507"/>
                  <a:pt x="1140567" y="-6429"/>
                  <a:pt x="903286" y="1287"/>
                </a:cubicBezTo>
                <a:close/>
              </a:path>
            </a:pathLst>
          </a:custGeom>
          <a:solidFill>
            <a:srgbClr val="E8FDFD">
              <a:alpha val="9803"/>
            </a:srgbClr>
          </a:solidFill>
          <a:ln cap="flat" cmpd="sng" w="22225">
            <a:solidFill>
              <a:srgbClr val="2DB4B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31"/>
          <p:cNvSpPr/>
          <p:nvPr/>
        </p:nvSpPr>
        <p:spPr>
          <a:xfrm flipH="1" rot="6364705">
            <a:off x="9868971" y="-1266920"/>
            <a:ext cx="3273635" cy="4649930"/>
          </a:xfrm>
          <a:custGeom>
            <a:rect b="b" l="l" r="r" t="t"/>
            <a:pathLst>
              <a:path extrusionOk="0" h="8558700" w="3882191">
                <a:moveTo>
                  <a:pt x="550322" y="166798"/>
                </a:moveTo>
                <a:cubicBezTo>
                  <a:pt x="2461525" y="-605069"/>
                  <a:pt x="3391520" y="1467051"/>
                  <a:pt x="3748551" y="3000363"/>
                </a:cubicBezTo>
                <a:cubicBezTo>
                  <a:pt x="4105582" y="4533675"/>
                  <a:pt x="3688694" y="6488501"/>
                  <a:pt x="3186659" y="7321430"/>
                </a:cubicBezTo>
                <a:cubicBezTo>
                  <a:pt x="2684624" y="8154359"/>
                  <a:pt x="1622750" y="9237214"/>
                  <a:pt x="736338" y="7997935"/>
                </a:cubicBezTo>
                <a:cubicBezTo>
                  <a:pt x="-99003" y="6661765"/>
                  <a:pt x="402775" y="5513726"/>
                  <a:pt x="354907" y="4293936"/>
                </a:cubicBezTo>
                <a:cubicBezTo>
                  <a:pt x="335430" y="3239379"/>
                  <a:pt x="-549308" y="624110"/>
                  <a:pt x="550322" y="1667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81" name="Google Shape;181;p31"/>
          <p:cNvPicPr preferRelativeResize="0"/>
          <p:nvPr/>
        </p:nvPicPr>
        <p:blipFill rotWithShape="1">
          <a:blip r:embed="rId4">
            <a:alphaModFix/>
          </a:blip>
          <a:srcRect b="0" l="0" r="0" t="0"/>
          <a:stretch/>
        </p:blipFill>
        <p:spPr>
          <a:xfrm flipH="1" rot="10636060">
            <a:off x="-7477360" y="146176"/>
            <a:ext cx="6959254" cy="853714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500"/>
                                        <p:tgtEl>
                                          <p:spTgt spid="157"/>
                                        </p:tgtEl>
                                        <p:attrNameLst>
                                          <p:attrName>ppt_w</p:attrName>
                                        </p:attrNameLst>
                                      </p:cBhvr>
                                      <p:tavLst>
                                        <p:tav fmla="" tm="0">
                                          <p:val>
                                            <p:strVal val="0"/>
                                          </p:val>
                                        </p:tav>
                                        <p:tav fmla="" tm="100000">
                                          <p:val>
                                            <p:strVal val="#ppt_w"/>
                                          </p:val>
                                        </p:tav>
                                      </p:tavLst>
                                    </p:anim>
                                    <p:anim calcmode="lin" valueType="num">
                                      <p:cBhvr additive="base">
                                        <p:cTn dur="500"/>
                                        <p:tgtEl>
                                          <p:spTgt spid="15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500"/>
                                        <p:tgtEl>
                                          <p:spTgt spid="156"/>
                                        </p:tgtEl>
                                        <p:attrNameLst>
                                          <p:attrName>ppt_w</p:attrName>
                                        </p:attrNameLst>
                                      </p:cBhvr>
                                      <p:tavLst>
                                        <p:tav fmla="" tm="0">
                                          <p:val>
                                            <p:strVal val="0"/>
                                          </p:val>
                                        </p:tav>
                                        <p:tav fmla="" tm="100000">
                                          <p:val>
                                            <p:strVal val="#ppt_w"/>
                                          </p:val>
                                        </p:tav>
                                      </p:tavLst>
                                    </p:anim>
                                    <p:anim calcmode="lin" valueType="num">
                                      <p:cBhvr additive="base">
                                        <p:cTn dur="500"/>
                                        <p:tgtEl>
                                          <p:spTgt spid="15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500"/>
                                        <p:tgtEl>
                                          <p:spTgt spid="158"/>
                                        </p:tgtEl>
                                        <p:attrNameLst>
                                          <p:attrName>ppt_w</p:attrName>
                                        </p:attrNameLst>
                                      </p:cBhvr>
                                      <p:tavLst>
                                        <p:tav fmla="" tm="0">
                                          <p:val>
                                            <p:strVal val="0"/>
                                          </p:val>
                                        </p:tav>
                                        <p:tav fmla="" tm="100000">
                                          <p:val>
                                            <p:strVal val="#ppt_w"/>
                                          </p:val>
                                        </p:tav>
                                      </p:tavLst>
                                    </p:anim>
                                    <p:anim calcmode="lin" valueType="num">
                                      <p:cBhvr additive="base">
                                        <p:cTn dur="500"/>
                                        <p:tgtEl>
                                          <p:spTgt spid="15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
                                  </p:stCondLst>
                                  <p:childTnLst>
                                    <p:set>
                                      <p:cBhvr>
                                        <p:cTn dur="1" fill="hold">
                                          <p:stCondLst>
                                            <p:cond delay="0"/>
                                          </p:stCondLst>
                                        </p:cTn>
                                        <p:tgtEl>
                                          <p:spTgt spid="155"/>
                                        </p:tgtEl>
                                        <p:attrNameLst>
                                          <p:attrName>style.visibility</p:attrName>
                                        </p:attrNameLst>
                                      </p:cBhvr>
                                      <p:to>
                                        <p:strVal val="visible"/>
                                      </p:to>
                                    </p:set>
                                    <p:anim calcmode="lin" valueType="num">
                                      <p:cBhvr additive="base">
                                        <p:cTn dur="500"/>
                                        <p:tgtEl>
                                          <p:spTgt spid="155"/>
                                        </p:tgtEl>
                                        <p:attrNameLst>
                                          <p:attrName>ppt_w</p:attrName>
                                        </p:attrNameLst>
                                      </p:cBhvr>
                                      <p:tavLst>
                                        <p:tav fmla="" tm="0">
                                          <p:val>
                                            <p:strVal val="0"/>
                                          </p:val>
                                        </p:tav>
                                        <p:tav fmla="" tm="100000">
                                          <p:val>
                                            <p:strVal val="#ppt_w"/>
                                          </p:val>
                                        </p:tav>
                                      </p:tavLst>
                                    </p:anim>
                                    <p:anim calcmode="lin" valueType="num">
                                      <p:cBhvr additive="base">
                                        <p:cTn dur="500"/>
                                        <p:tgtEl>
                                          <p:spTgt spid="15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500"/>
                                        <p:tgtEl>
                                          <p:spTgt spid="159"/>
                                        </p:tgtEl>
                                        <p:attrNameLst>
                                          <p:attrName>ppt_w</p:attrName>
                                        </p:attrNameLst>
                                      </p:cBhvr>
                                      <p:tavLst>
                                        <p:tav fmla="" tm="0">
                                          <p:val>
                                            <p:strVal val="0"/>
                                          </p:val>
                                        </p:tav>
                                        <p:tav fmla="" tm="100000">
                                          <p:val>
                                            <p:strVal val="#ppt_w"/>
                                          </p:val>
                                        </p:tav>
                                      </p:tavLst>
                                    </p:anim>
                                    <p:anim calcmode="lin" valueType="num">
                                      <p:cBhvr additive="base">
                                        <p:cTn dur="500"/>
                                        <p:tgtEl>
                                          <p:spTgt spid="159"/>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
                                  </p:stCondLst>
                                  <p:childTnLst>
                                    <p:set>
                                      <p:cBhvr>
                                        <p:cTn dur="1" fill="hold">
                                          <p:stCondLst>
                                            <p:cond delay="0"/>
                                          </p:stCondLst>
                                        </p:cTn>
                                        <p:tgtEl>
                                          <p:spTgt spid="153">
                                            <p:txEl>
                                              <p:pRg end="0" st="0"/>
                                            </p:txEl>
                                          </p:spTgt>
                                        </p:tgtEl>
                                        <p:attrNameLst>
                                          <p:attrName>style.visibility</p:attrName>
                                        </p:attrNameLst>
                                      </p:cBhvr>
                                      <p:to>
                                        <p:strVal val="visible"/>
                                      </p:to>
                                    </p:set>
                                    <p:animEffect filter="fade" transition="in">
                                      <p:cBhvr>
                                        <p:cTn dur="500"/>
                                        <p:tgtEl>
                                          <p:spTgt spid="153">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53">
                                            <p:txEl>
                                              <p:pRg end="1" st="1"/>
                                            </p:txEl>
                                          </p:spTgt>
                                        </p:tgtEl>
                                        <p:attrNameLst>
                                          <p:attrName>style.visibility</p:attrName>
                                        </p:attrNameLst>
                                      </p:cBhvr>
                                      <p:to>
                                        <p:strVal val="visible"/>
                                      </p:to>
                                    </p:set>
                                    <p:animEffect filter="fade" transition="in">
                                      <p:cBhvr>
                                        <p:cTn dur="500"/>
                                        <p:tgtEl>
                                          <p:spTgt spid="153">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53">
                                            <p:txEl>
                                              <p:pRg end="2" st="2"/>
                                            </p:txEl>
                                          </p:spTgt>
                                        </p:tgtEl>
                                        <p:attrNameLst>
                                          <p:attrName>style.visibility</p:attrName>
                                        </p:attrNameLst>
                                      </p:cBhvr>
                                      <p:to>
                                        <p:strVal val="visible"/>
                                      </p:to>
                                    </p:set>
                                    <p:animEffect filter="fade" transition="in">
                                      <p:cBhvr>
                                        <p:cTn dur="500"/>
                                        <p:tgtEl>
                                          <p:spTgt spid="153">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53">
                                            <p:txEl>
                                              <p:pRg end="3" st="3"/>
                                            </p:txEl>
                                          </p:spTgt>
                                        </p:tgtEl>
                                        <p:attrNameLst>
                                          <p:attrName>style.visibility</p:attrName>
                                        </p:attrNameLst>
                                      </p:cBhvr>
                                      <p:to>
                                        <p:strVal val="visible"/>
                                      </p:to>
                                    </p:set>
                                    <p:animEffect filter="fade" transition="in">
                                      <p:cBhvr>
                                        <p:cTn dur="500"/>
                                        <p:tgtEl>
                                          <p:spTgt spid="153">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153">
                                            <p:txEl>
                                              <p:pRg end="4" st="4"/>
                                            </p:txEl>
                                          </p:spTgt>
                                        </p:tgtEl>
                                        <p:attrNameLst>
                                          <p:attrName>style.visibility</p:attrName>
                                        </p:attrNameLst>
                                      </p:cBhvr>
                                      <p:to>
                                        <p:strVal val="visible"/>
                                      </p:to>
                                    </p:set>
                                    <p:animEffect filter="fade" transition="in">
                                      <p:cBhvr>
                                        <p:cTn dur="500"/>
                                        <p:tgtEl>
                                          <p:spTgt spid="15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par>
                                <p:cTn fill="hold" nodeType="withEffect" presetClass="entr" presetID="10" presetSubtype="0">
                                  <p:stCondLst>
                                    <p:cond delay="15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par>
                                <p:cTn fill="hold" nodeType="withEffect" presetClass="entr" presetID="10" presetSubtype="0">
                                  <p:stCondLst>
                                    <p:cond delay="40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par>
                                <p:cTn fill="hold" nodeType="withEffect" presetClass="entr" presetID="10" presetSubtype="0">
                                  <p:stCondLst>
                                    <p:cond delay="30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par>
                                <p:cTn fill="hold" nodeType="withEffect" presetClass="entr" presetID="10" presetSubtype="0">
                                  <p:stCondLst>
                                    <p:cond delay="30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par>
                                <p:cTn fill="hold" nodeType="with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par>
                                <p:cTn fill="hold" nodeType="withEffect" presetClass="entr" presetID="10" presetSubtype="0">
                                  <p:stCondLst>
                                    <p:cond delay="30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185" name="Shape 185"/>
        <p:cNvGrpSpPr/>
        <p:nvPr/>
      </p:nvGrpSpPr>
      <p:grpSpPr>
        <a:xfrm>
          <a:off x="0" y="0"/>
          <a:ext cx="0" cy="0"/>
          <a:chOff x="0" y="0"/>
          <a:chExt cx="0" cy="0"/>
        </a:xfrm>
      </p:grpSpPr>
      <p:sp>
        <p:nvSpPr>
          <p:cNvPr id="186" name="Google Shape;186;p32"/>
          <p:cNvSpPr/>
          <p:nvPr/>
        </p:nvSpPr>
        <p:spPr>
          <a:xfrm flipH="1" rot="-1218501">
            <a:off x="-1878086" y="-2807596"/>
            <a:ext cx="8399017" cy="12834018"/>
          </a:xfrm>
          <a:custGeom>
            <a:rect b="b" l="l" r="r" t="t"/>
            <a:pathLst>
              <a:path extrusionOk="0" h="13716859" w="8399017">
                <a:moveTo>
                  <a:pt x="1727018" y="299203"/>
                </a:moveTo>
                <a:cubicBezTo>
                  <a:pt x="4391025" y="-692473"/>
                  <a:pt x="5888915" y="857000"/>
                  <a:pt x="6247860" y="3842231"/>
                </a:cubicBezTo>
                <a:cubicBezTo>
                  <a:pt x="6606804" y="6827461"/>
                  <a:pt x="9660660" y="9071360"/>
                  <a:pt x="7805660" y="11774264"/>
                </a:cubicBezTo>
                <a:cubicBezTo>
                  <a:pt x="5950583" y="14477167"/>
                  <a:pt x="1862247" y="14157505"/>
                  <a:pt x="546059" y="12057750"/>
                </a:cubicBezTo>
                <a:cubicBezTo>
                  <a:pt x="-770129" y="9957994"/>
                  <a:pt x="912285" y="8395120"/>
                  <a:pt x="546059" y="6570178"/>
                </a:cubicBezTo>
                <a:cubicBezTo>
                  <a:pt x="179833" y="4745218"/>
                  <a:pt x="-936990" y="1290846"/>
                  <a:pt x="1727018" y="299203"/>
                </a:cubicBezTo>
                <a:close/>
              </a:path>
            </a:pathLst>
          </a:custGeom>
          <a:solidFill>
            <a:srgbClr val="1E8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 name="Google Shape;187;p32"/>
          <p:cNvSpPr txBox="1"/>
          <p:nvPr/>
        </p:nvSpPr>
        <p:spPr>
          <a:xfrm>
            <a:off x="841249" y="3393442"/>
            <a:ext cx="5729672" cy="1325939"/>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600"/>
              </a:spcAft>
              <a:buClr>
                <a:schemeClr val="lt1"/>
              </a:buClr>
              <a:buSzPts val="4800"/>
              <a:buFont typeface="Open Sans Light"/>
              <a:buNone/>
            </a:pPr>
            <a:r>
              <a:rPr lang="en-US" sz="3800">
                <a:solidFill>
                  <a:schemeClr val="lt1"/>
                </a:solidFill>
                <a:latin typeface="Open Sans Light"/>
                <a:ea typeface="Open Sans Light"/>
                <a:cs typeface="Open Sans Light"/>
                <a:sym typeface="Open Sans Light"/>
              </a:rPr>
              <a:t>We Make Really Hard Stuff Easy to Understand</a:t>
            </a:r>
            <a:endParaRPr/>
          </a:p>
        </p:txBody>
      </p:sp>
      <p:cxnSp>
        <p:nvCxnSpPr>
          <p:cNvPr id="188" name="Google Shape;188;p32"/>
          <p:cNvCxnSpPr/>
          <p:nvPr/>
        </p:nvCxnSpPr>
        <p:spPr>
          <a:xfrm>
            <a:off x="677780" y="3311501"/>
            <a:ext cx="0" cy="1432264"/>
          </a:xfrm>
          <a:prstGeom prst="straightConnector1">
            <a:avLst/>
          </a:prstGeom>
          <a:noFill/>
          <a:ln cap="flat" cmpd="sng" w="22225">
            <a:solidFill>
              <a:schemeClr val="lt1"/>
            </a:solidFill>
            <a:prstDash val="solid"/>
            <a:miter lim="800000"/>
            <a:headEnd len="sm" w="sm" type="none"/>
            <a:tailEnd len="sm" w="sm" type="none"/>
          </a:ln>
        </p:spPr>
      </p:cxnSp>
      <p:pic>
        <p:nvPicPr>
          <p:cNvPr id="189" name="Google Shape;189;p32"/>
          <p:cNvPicPr preferRelativeResize="0"/>
          <p:nvPr/>
        </p:nvPicPr>
        <p:blipFill rotWithShape="1">
          <a:blip r:embed="rId4">
            <a:alphaModFix/>
          </a:blip>
          <a:srcRect b="0" l="0" r="0" t="0"/>
          <a:stretch/>
        </p:blipFill>
        <p:spPr>
          <a:xfrm>
            <a:off x="656515" y="1794911"/>
            <a:ext cx="4389120" cy="627017"/>
          </a:xfrm>
          <a:prstGeom prst="rect">
            <a:avLst/>
          </a:prstGeom>
          <a:noFill/>
          <a:ln>
            <a:noFill/>
          </a:ln>
        </p:spPr>
      </p:pic>
      <p:sp>
        <p:nvSpPr>
          <p:cNvPr id="190" name="Google Shape;190;p32"/>
          <p:cNvSpPr txBox="1"/>
          <p:nvPr/>
        </p:nvSpPr>
        <p:spPr>
          <a:xfrm>
            <a:off x="656515" y="5988605"/>
            <a:ext cx="6122793" cy="50992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2"/>
              </a:buClr>
              <a:buSzPts val="2300"/>
              <a:buFont typeface="Open Sans Light"/>
              <a:buNone/>
            </a:pPr>
            <a:r>
              <a:rPr lang="en-US" sz="2300">
                <a:solidFill>
                  <a:schemeClr val="dk2"/>
                </a:solidFill>
                <a:latin typeface="Open Sans Light"/>
                <a:ea typeface="Open Sans Light"/>
                <a:cs typeface="Open Sans Light"/>
                <a:sym typeface="Open Sans Light"/>
              </a:rPr>
              <a:t>collegereadiness.uworld.com</a:t>
            </a:r>
            <a:endParaRPr sz="2300">
              <a:solidFill>
                <a:schemeClr val="dk2"/>
              </a:solidFill>
              <a:latin typeface="Open Sans Light"/>
              <a:ea typeface="Open Sans Light"/>
              <a:cs typeface="Open Sans Light"/>
              <a:sym typeface="Open Sans Light"/>
            </a:endParaRPr>
          </a:p>
          <a:p>
            <a:pPr indent="0" lvl="0" marL="0" marR="0" rtl="0" algn="l">
              <a:lnSpc>
                <a:spcPct val="100000"/>
              </a:lnSpc>
              <a:spcBef>
                <a:spcPts val="0"/>
              </a:spcBef>
              <a:spcAft>
                <a:spcPts val="600"/>
              </a:spcAft>
              <a:buClr>
                <a:schemeClr val="lt1"/>
              </a:buClr>
              <a:buSzPts val="4800"/>
              <a:buFont typeface="Century Gothic"/>
              <a:buNone/>
            </a:pPr>
            <a:r>
              <a:t/>
            </a:r>
            <a:endParaRPr sz="4000">
              <a:solidFill>
                <a:schemeClr val="lt1"/>
              </a:solidFill>
              <a:latin typeface="Open Sans Light"/>
              <a:ea typeface="Open Sans Light"/>
              <a:cs typeface="Open Sans Light"/>
              <a:sym typeface="Open Sans 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1">
      <a:dk1>
        <a:srgbClr val="545454"/>
      </a:dk1>
      <a:lt1>
        <a:srgbClr val="FFFFFF"/>
      </a:lt1>
      <a:dk2>
        <a:srgbClr val="0D2F68"/>
      </a:dk2>
      <a:lt2>
        <a:srgbClr val="E7E6E6"/>
      </a:lt2>
      <a:accent1>
        <a:srgbClr val="1E88E5"/>
      </a:accent1>
      <a:accent2>
        <a:srgbClr val="5FD2D8"/>
      </a:accent2>
      <a:accent3>
        <a:srgbClr val="F57F17"/>
      </a:accent3>
      <a:accent4>
        <a:srgbClr val="0D47A1"/>
      </a:accent4>
      <a:accent5>
        <a:srgbClr val="93F8F8"/>
      </a:accent5>
      <a:accent6>
        <a:srgbClr val="FFB04C"/>
      </a:accent6>
      <a:hlink>
        <a:srgbClr val="1BA0A7"/>
      </a:hlink>
      <a:folHlink>
        <a:srgbClr val="BC51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2021-09-27T14:51:22Z</dcterms:created>
  <dc:creator>Sandra Lockhart</dc:creator>
</cp:coreProperties>
</file>